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403" r:id="rId5"/>
    <p:sldId id="416" r:id="rId6"/>
    <p:sldId id="462" r:id="rId7"/>
    <p:sldId id="469" r:id="rId8"/>
    <p:sldId id="435" r:id="rId9"/>
    <p:sldId id="436" r:id="rId10"/>
    <p:sldId id="441" r:id="rId11"/>
    <p:sldId id="487" r:id="rId12"/>
    <p:sldId id="438" r:id="rId13"/>
    <p:sldId id="491" r:id="rId14"/>
    <p:sldId id="445" r:id="rId15"/>
    <p:sldId id="446" r:id="rId16"/>
    <p:sldId id="497" r:id="rId17"/>
    <p:sldId id="498" r:id="rId18"/>
    <p:sldId id="496" r:id="rId19"/>
    <p:sldId id="458" r:id="rId20"/>
    <p:sldId id="460" r:id="rId21"/>
    <p:sldId id="501" r:id="rId22"/>
    <p:sldId id="471" r:id="rId23"/>
    <p:sldId id="447" r:id="rId24"/>
    <p:sldId id="448" r:id="rId25"/>
    <p:sldId id="453" r:id="rId26"/>
    <p:sldId id="480" r:id="rId27"/>
    <p:sldId id="484" r:id="rId28"/>
    <p:sldId id="481" r:id="rId29"/>
    <p:sldId id="473" r:id="rId30"/>
    <p:sldId id="502" r:id="rId31"/>
    <p:sldId id="505" r:id="rId32"/>
    <p:sldId id="503" r:id="rId33"/>
    <p:sldId id="504" r:id="rId34"/>
    <p:sldId id="506" r:id="rId35"/>
    <p:sldId id="507" r:id="rId36"/>
    <p:sldId id="509" r:id="rId37"/>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guide id="3" orient="horz" pos="3127">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23" initials="123" lastIdx="4" clrIdx="0"/>
  <p:cmAuthor id="1" name="Csuzdi Szonja" initials="CSSZ" lastIdx="1" clrIdx="1"/>
  <p:cmAuthor id="2" name="Jeney Nóra" initials="JN" lastIdx="1" clrIdx="2"/>
  <p:cmAuthor id="3" name="Horváth Balázs" initials="HB" lastIdx="3" clrIdx="3">
    <p:extLst>
      <p:ext uri="{19B8F6BF-5375-455C-9EA6-DF929625EA0E}">
        <p15:presenceInfo xmlns:p15="http://schemas.microsoft.com/office/powerpoint/2012/main" userId="S::hobuabi@inf.elte.hu::ff26870e-64aa-4dcd-924d-da68c75a6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00"/>
    <a:srgbClr val="B6D37A"/>
    <a:srgbClr val="CCCCCC"/>
    <a:srgbClr val="72B240"/>
    <a:srgbClr val="666666"/>
    <a:srgbClr val="6864A2"/>
    <a:srgbClr val="FBFCF6"/>
    <a:srgbClr val="51A200"/>
    <a:srgbClr val="7D7D7D"/>
    <a:srgbClr val="39B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8A847-D9E8-41B8-88DC-29BDF80B780A}" v="1" dt="2022-05-16T19:49:27.463"/>
    <p1510:client id="{9929C9DB-2A67-46D4-A59C-88F0661629B6}" v="380" dt="2022-05-16T08:30:52.071"/>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7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1674" y="720"/>
      </p:cViewPr>
      <p:guideLst>
        <p:guide orient="horz" pos="3128"/>
        <p:guide pos="2101"/>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 Chuangtao" userId="S::impxhu@inf.elte.hu::bd823aff-d665-4d11-ab3e-ada54569b8a1" providerId="AD" clId="Web-{687E570C-0F6A-408A-8269-C5D7B2D007C9}"/>
    <pc:docChg chg="addSld modSld">
      <pc:chgData name="Ma Chuangtao" userId="S::impxhu@inf.elte.hu::bd823aff-d665-4d11-ab3e-ada54569b8a1" providerId="AD" clId="Web-{687E570C-0F6A-408A-8269-C5D7B2D007C9}" dt="2020-04-01T10:45:52.464" v="6"/>
      <pc:docMkLst>
        <pc:docMk/>
      </pc:docMkLst>
      <pc:sldChg chg="addSp delSp modSp new">
        <pc:chgData name="Ma Chuangtao" userId="S::impxhu@inf.elte.hu::bd823aff-d665-4d11-ab3e-ada54569b8a1" providerId="AD" clId="Web-{687E570C-0F6A-408A-8269-C5D7B2D007C9}" dt="2020-04-01T10:45:52.464" v="6"/>
        <pc:sldMkLst>
          <pc:docMk/>
          <pc:sldMk cId="103898213" sldId="424"/>
        </pc:sldMkLst>
        <pc:spChg chg="del">
          <ac:chgData name="Ma Chuangtao" userId="S::impxhu@inf.elte.hu::bd823aff-d665-4d11-ab3e-ada54569b8a1" providerId="AD" clId="Web-{687E570C-0F6A-408A-8269-C5D7B2D007C9}" dt="2020-04-01T10:45:33.463" v="1"/>
          <ac:spMkLst>
            <pc:docMk/>
            <pc:sldMk cId="103898213" sldId="424"/>
            <ac:spMk id="2" creationId="{5F054393-C5B3-448D-8FF0-C42767A94AD7}"/>
          </ac:spMkLst>
        </pc:spChg>
        <pc:spChg chg="add del">
          <ac:chgData name="Ma Chuangtao" userId="S::impxhu@inf.elte.hu::bd823aff-d665-4d11-ab3e-ada54569b8a1" providerId="AD" clId="Web-{687E570C-0F6A-408A-8269-C5D7B2D007C9}" dt="2020-04-01T10:45:52.464" v="6"/>
          <ac:spMkLst>
            <pc:docMk/>
            <pc:sldMk cId="103898213" sldId="424"/>
            <ac:spMk id="3" creationId="{5D076D7F-07DF-4250-B956-2F2AC5BD575C}"/>
          </ac:spMkLst>
        </pc:spChg>
        <pc:picChg chg="add del mod">
          <ac:chgData name="Ma Chuangtao" userId="S::impxhu@inf.elte.hu::bd823aff-d665-4d11-ab3e-ada54569b8a1" providerId="AD" clId="Web-{687E570C-0F6A-408A-8269-C5D7B2D007C9}" dt="2020-04-01T10:45:40.916" v="4"/>
          <ac:picMkLst>
            <pc:docMk/>
            <pc:sldMk cId="103898213" sldId="424"/>
            <ac:picMk id="6" creationId="{13713040-F8AD-4681-9FAF-06AE5EBB8257}"/>
          </ac:picMkLst>
        </pc:picChg>
      </pc:sldChg>
    </pc:docChg>
  </pc:docChgLst>
  <pc:docChgLst>
    <pc:chgData name="Molnár Bálint" userId="S::molnarba@inf.elte.hu::ae83a761-4a10-4b28-8491-0e0cd60bb7cf" providerId="AD" clId="Web-{A8B74F33-3F35-46B3-A96A-99772A271DEE}"/>
    <pc:docChg chg="modSld sldOrd">
      <pc:chgData name="Molnár Bálint" userId="S::molnarba@inf.elte.hu::ae83a761-4a10-4b28-8491-0e0cd60bb7cf" providerId="AD" clId="Web-{A8B74F33-3F35-46B3-A96A-99772A271DEE}" dt="2020-04-05T09:06:30.307" v="171" actId="20577"/>
      <pc:docMkLst>
        <pc:docMk/>
      </pc:docMkLst>
      <pc:sldChg chg="delSp modSp">
        <pc:chgData name="Molnár Bálint" userId="S::molnarba@inf.elte.hu::ae83a761-4a10-4b28-8491-0e0cd60bb7cf" providerId="AD" clId="Web-{A8B74F33-3F35-46B3-A96A-99772A271DEE}" dt="2020-04-05T09:05:59.948" v="169" actId="20577"/>
        <pc:sldMkLst>
          <pc:docMk/>
          <pc:sldMk cId="3752464708" sldId="403"/>
        </pc:sldMkLst>
        <pc:spChg chg="mod">
          <ac:chgData name="Molnár Bálint" userId="S::molnarba@inf.elte.hu::ae83a761-4a10-4b28-8491-0e0cd60bb7cf" providerId="AD" clId="Web-{A8B74F33-3F35-46B3-A96A-99772A271DEE}" dt="2020-04-05T08:53:24.807" v="2" actId="14100"/>
          <ac:spMkLst>
            <pc:docMk/>
            <pc:sldMk cId="3752464708" sldId="403"/>
            <ac:spMk id="2" creationId="{00000000-0000-0000-0000-000000000000}"/>
          </ac:spMkLst>
        </pc:spChg>
        <pc:spChg chg="mod">
          <ac:chgData name="Molnár Bálint" userId="S::molnarba@inf.elte.hu::ae83a761-4a10-4b28-8491-0e0cd60bb7cf" providerId="AD" clId="Web-{A8B74F33-3F35-46B3-A96A-99772A271DEE}" dt="2020-04-05T09:05:59.948" v="169" actId="20577"/>
          <ac:spMkLst>
            <pc:docMk/>
            <pc:sldMk cId="3752464708" sldId="403"/>
            <ac:spMk id="3" creationId="{00000000-0000-0000-0000-000000000000}"/>
          </ac:spMkLst>
        </pc:spChg>
        <pc:picChg chg="del">
          <ac:chgData name="Molnár Bálint" userId="S::molnarba@inf.elte.hu::ae83a761-4a10-4b28-8491-0e0cd60bb7cf" providerId="AD" clId="Web-{A8B74F33-3F35-46B3-A96A-99772A271DEE}" dt="2020-04-05T08:54:24.494" v="48"/>
          <ac:picMkLst>
            <pc:docMk/>
            <pc:sldMk cId="3752464708" sldId="403"/>
            <ac:picMk id="5" creationId="{00000000-0000-0000-0000-000000000000}"/>
          </ac:picMkLst>
        </pc:picChg>
      </pc:sldChg>
      <pc:sldChg chg="ord">
        <pc:chgData name="Molnár Bálint" userId="S::molnarba@inf.elte.hu::ae83a761-4a10-4b28-8491-0e0cd60bb7cf" providerId="AD" clId="Web-{A8B74F33-3F35-46B3-A96A-99772A271DEE}" dt="2020-04-05T08:57:16.245" v="127"/>
        <pc:sldMkLst>
          <pc:docMk/>
          <pc:sldMk cId="174155222" sldId="412"/>
        </pc:sldMkLst>
      </pc:sldChg>
      <pc:sldChg chg="ord">
        <pc:chgData name="Molnár Bálint" userId="S::molnarba@inf.elte.hu::ae83a761-4a10-4b28-8491-0e0cd60bb7cf" providerId="AD" clId="Web-{A8B74F33-3F35-46B3-A96A-99772A271DEE}" dt="2020-04-05T08:57:11.260" v="126"/>
        <pc:sldMkLst>
          <pc:docMk/>
          <pc:sldMk cId="1038685833" sldId="419"/>
        </pc:sldMkLst>
      </pc:sldChg>
      <pc:sldChg chg="ord">
        <pc:chgData name="Molnár Bálint" userId="S::molnarba@inf.elte.hu::ae83a761-4a10-4b28-8491-0e0cd60bb7cf" providerId="AD" clId="Web-{A8B74F33-3F35-46B3-A96A-99772A271DEE}" dt="2020-04-05T08:57:22.073" v="128"/>
        <pc:sldMkLst>
          <pc:docMk/>
          <pc:sldMk cId="488561432" sldId="421"/>
        </pc:sldMkLst>
      </pc:sldChg>
    </pc:docChg>
  </pc:docChgLst>
  <pc:docChgLst>
    <pc:chgData name="Putnoki Attila Márton" userId="S::faf2j3@inf.elte.hu::d1f5972e-eb27-483f-877f-377c2e5bf0d9" providerId="AD" clId="Web-{2F5ED627-78DE-46C4-B423-067E3D46EF09}"/>
    <pc:docChg chg="modSld">
      <pc:chgData name="Putnoki Attila Márton" userId="S::faf2j3@inf.elte.hu::d1f5972e-eb27-483f-877f-377c2e5bf0d9" providerId="AD" clId="Web-{2F5ED627-78DE-46C4-B423-067E3D46EF09}" dt="2022-05-08T22:12:09.096" v="5" actId="20577"/>
      <pc:docMkLst>
        <pc:docMk/>
      </pc:docMkLst>
      <pc:sldChg chg="modSp">
        <pc:chgData name="Putnoki Attila Márton" userId="S::faf2j3@inf.elte.hu::d1f5972e-eb27-483f-877f-377c2e5bf0d9" providerId="AD" clId="Web-{2F5ED627-78DE-46C4-B423-067E3D46EF09}" dt="2022-05-08T22:12:09.096" v="5" actId="20577"/>
        <pc:sldMkLst>
          <pc:docMk/>
          <pc:sldMk cId="2232862741" sldId="483"/>
        </pc:sldMkLst>
        <pc:spChg chg="mod">
          <ac:chgData name="Putnoki Attila Márton" userId="S::faf2j3@inf.elte.hu::d1f5972e-eb27-483f-877f-377c2e5bf0d9" providerId="AD" clId="Web-{2F5ED627-78DE-46C4-B423-067E3D46EF09}" dt="2022-05-08T22:12:09.096" v="5" actId="20577"/>
          <ac:spMkLst>
            <pc:docMk/>
            <pc:sldMk cId="2232862741" sldId="483"/>
            <ac:spMk id="3" creationId="{DD618D2D-678C-44E9-A9B8-47B6AA5DE152}"/>
          </ac:spMkLst>
        </pc:spChg>
      </pc:sldChg>
    </pc:docChg>
  </pc:docChgLst>
  <pc:docChgLst>
    <pc:chgData name="Ma Chuangtao" userId="bd823aff-d665-4d11-ab3e-ada54569b8a1" providerId="ADAL" clId="{FDA66A6D-8D09-4544-A12A-DC11F526198A}"/>
    <pc:docChg chg="undo custSel addSld delSld modSld">
      <pc:chgData name="Ma Chuangtao" userId="bd823aff-d665-4d11-ab3e-ada54569b8a1" providerId="ADAL" clId="{FDA66A6D-8D09-4544-A12A-DC11F526198A}" dt="2022-01-10T19:04:24.499" v="130" actId="14100"/>
      <pc:docMkLst>
        <pc:docMk/>
      </pc:docMkLst>
      <pc:sldChg chg="addSp delSp modSp mod">
        <pc:chgData name="Ma Chuangtao" userId="bd823aff-d665-4d11-ab3e-ada54569b8a1" providerId="ADAL" clId="{FDA66A6D-8D09-4544-A12A-DC11F526198A}" dt="2022-01-10T19:03:46.051" v="128"/>
        <pc:sldMkLst>
          <pc:docMk/>
          <pc:sldMk cId="1792862713" sldId="471"/>
        </pc:sldMkLst>
        <pc:spChg chg="del mod">
          <ac:chgData name="Ma Chuangtao" userId="bd823aff-d665-4d11-ab3e-ada54569b8a1" providerId="ADAL" clId="{FDA66A6D-8D09-4544-A12A-DC11F526198A}" dt="2022-01-10T18:57:23.605" v="13" actId="478"/>
          <ac:spMkLst>
            <pc:docMk/>
            <pc:sldMk cId="1792862713" sldId="471"/>
            <ac:spMk id="2" creationId="{00000000-0000-0000-0000-000000000000}"/>
          </ac:spMkLst>
        </pc:spChg>
        <pc:spChg chg="mod">
          <ac:chgData name="Ma Chuangtao" userId="bd823aff-d665-4d11-ab3e-ada54569b8a1" providerId="ADAL" clId="{FDA66A6D-8D09-4544-A12A-DC11F526198A}" dt="2022-01-10T19:03:46.051" v="128"/>
          <ac:spMkLst>
            <pc:docMk/>
            <pc:sldMk cId="1792862713" sldId="471"/>
            <ac:spMk id="3" creationId="{00000000-0000-0000-0000-000000000000}"/>
          </ac:spMkLst>
        </pc:spChg>
        <pc:spChg chg="add del mod">
          <ac:chgData name="Ma Chuangtao" userId="bd823aff-d665-4d11-ab3e-ada54569b8a1" providerId="ADAL" clId="{FDA66A6D-8D09-4544-A12A-DC11F526198A}" dt="2022-01-10T18:59:12.295" v="50" actId="478"/>
          <ac:spMkLst>
            <pc:docMk/>
            <pc:sldMk cId="1792862713" sldId="471"/>
            <ac:spMk id="6" creationId="{71C732FA-C9FD-4E5F-B300-B7B28615DEB1}"/>
          </ac:spMkLst>
        </pc:spChg>
        <pc:spChg chg="add mod">
          <ac:chgData name="Ma Chuangtao" userId="bd823aff-d665-4d11-ab3e-ada54569b8a1" providerId="ADAL" clId="{FDA66A6D-8D09-4544-A12A-DC11F526198A}" dt="2022-01-10T18:57:56.873" v="17" actId="1076"/>
          <ac:spMkLst>
            <pc:docMk/>
            <pc:sldMk cId="1792862713" sldId="471"/>
            <ac:spMk id="7" creationId="{B111D647-94F6-4F7F-9F60-AB833474E5CA}"/>
          </ac:spMkLst>
        </pc:spChg>
      </pc:sldChg>
      <pc:sldChg chg="addSp delSp modSp add mod">
        <pc:chgData name="Ma Chuangtao" userId="bd823aff-d665-4d11-ab3e-ada54569b8a1" providerId="ADAL" clId="{FDA66A6D-8D09-4544-A12A-DC11F526198A}" dt="2022-01-10T19:04:24.499" v="130" actId="14100"/>
        <pc:sldMkLst>
          <pc:docMk/>
          <pc:sldMk cId="188893729" sldId="485"/>
        </pc:sldMkLst>
        <pc:spChg chg="del">
          <ac:chgData name="Ma Chuangtao" userId="bd823aff-d665-4d11-ab3e-ada54569b8a1" providerId="ADAL" clId="{FDA66A6D-8D09-4544-A12A-DC11F526198A}" dt="2022-01-10T18:54:31.299" v="5" actId="478"/>
          <ac:spMkLst>
            <pc:docMk/>
            <pc:sldMk cId="188893729" sldId="485"/>
            <ac:spMk id="2" creationId="{00000000-0000-0000-0000-000000000000}"/>
          </ac:spMkLst>
        </pc:spChg>
        <pc:spChg chg="del">
          <ac:chgData name="Ma Chuangtao" userId="bd823aff-d665-4d11-ab3e-ada54569b8a1" providerId="ADAL" clId="{FDA66A6D-8D09-4544-A12A-DC11F526198A}" dt="2022-01-10T18:54:34.086" v="6" actId="478"/>
          <ac:spMkLst>
            <pc:docMk/>
            <pc:sldMk cId="188893729" sldId="485"/>
            <ac:spMk id="18" creationId="{BAF62BE9-7C74-41FA-AABA-D7BDC86BD8F8}"/>
          </ac:spMkLst>
        </pc:spChg>
        <pc:spChg chg="add mod">
          <ac:chgData name="Ma Chuangtao" userId="bd823aff-d665-4d11-ab3e-ada54569b8a1" providerId="ADAL" clId="{FDA66A6D-8D09-4544-A12A-DC11F526198A}" dt="2022-01-10T19:04:24.499" v="130" actId="14100"/>
          <ac:spMkLst>
            <pc:docMk/>
            <pc:sldMk cId="188893729" sldId="485"/>
            <ac:spMk id="19" creationId="{27DF193B-5A22-40D4-AF36-81D36D3629CF}"/>
          </ac:spMkLst>
        </pc:spChg>
        <pc:grpChg chg="del">
          <ac:chgData name="Ma Chuangtao" userId="bd823aff-d665-4d11-ab3e-ada54569b8a1" providerId="ADAL" clId="{FDA66A6D-8D09-4544-A12A-DC11F526198A}" dt="2022-01-10T18:54:34.086" v="6" actId="478"/>
          <ac:grpSpMkLst>
            <pc:docMk/>
            <pc:sldMk cId="188893729" sldId="485"/>
            <ac:grpSpMk id="7" creationId="{4BF6CDD2-1266-4126-B2EB-71D578AA3317}"/>
          </ac:grpSpMkLst>
        </pc:grpChg>
        <pc:cxnChg chg="mod">
          <ac:chgData name="Ma Chuangtao" userId="bd823aff-d665-4d11-ab3e-ada54569b8a1" providerId="ADAL" clId="{FDA66A6D-8D09-4544-A12A-DC11F526198A}" dt="2022-01-10T18:54:34.086" v="6" actId="478"/>
          <ac:cxnSpMkLst>
            <pc:docMk/>
            <pc:sldMk cId="188893729" sldId="485"/>
            <ac:cxnSpMk id="9" creationId="{8BC4F22A-0366-4EA5-9556-914B8BD4BA04}"/>
          </ac:cxnSpMkLst>
        </pc:cxnChg>
        <pc:cxnChg chg="mod">
          <ac:chgData name="Ma Chuangtao" userId="bd823aff-d665-4d11-ab3e-ada54569b8a1" providerId="ADAL" clId="{FDA66A6D-8D09-4544-A12A-DC11F526198A}" dt="2022-01-10T18:54:34.086" v="6" actId="478"/>
          <ac:cxnSpMkLst>
            <pc:docMk/>
            <pc:sldMk cId="188893729" sldId="485"/>
            <ac:cxnSpMk id="12" creationId="{6B26E77A-3A1D-46F7-9525-43ED459B1001}"/>
          </ac:cxnSpMkLst>
        </pc:cxnChg>
        <pc:cxnChg chg="mod">
          <ac:chgData name="Ma Chuangtao" userId="bd823aff-d665-4d11-ab3e-ada54569b8a1" providerId="ADAL" clId="{FDA66A6D-8D09-4544-A12A-DC11F526198A}" dt="2022-01-10T18:54:34.086" v="6" actId="478"/>
          <ac:cxnSpMkLst>
            <pc:docMk/>
            <pc:sldMk cId="188893729" sldId="485"/>
            <ac:cxnSpMk id="15" creationId="{4E733B91-A089-4EEE-AABD-7D4E4BFDD4D0}"/>
          </ac:cxnSpMkLst>
        </pc:cxnChg>
      </pc:sldChg>
      <pc:sldChg chg="new del">
        <pc:chgData name="Ma Chuangtao" userId="bd823aff-d665-4d11-ab3e-ada54569b8a1" providerId="ADAL" clId="{FDA66A6D-8D09-4544-A12A-DC11F526198A}" dt="2022-01-10T18:54:23.936" v="3" actId="680"/>
        <pc:sldMkLst>
          <pc:docMk/>
          <pc:sldMk cId="1287756579" sldId="485"/>
        </pc:sldMkLst>
      </pc:sldChg>
      <pc:sldChg chg="new del">
        <pc:chgData name="Ma Chuangtao" userId="bd823aff-d665-4d11-ab3e-ada54569b8a1" providerId="ADAL" clId="{FDA66A6D-8D09-4544-A12A-DC11F526198A}" dt="2022-01-10T18:54:23.276" v="2" actId="680"/>
        <pc:sldMkLst>
          <pc:docMk/>
          <pc:sldMk cId="3105811686" sldId="486"/>
        </pc:sldMkLst>
      </pc:sldChg>
    </pc:docChg>
  </pc:docChgLst>
  <pc:docChgLst>
    <pc:chgData name="Molnár Bálint" userId="S::molnarba@inf.elte.hu::ae83a761-4a10-4b28-8491-0e0cd60bb7cf" providerId="AD" clId="Web-{4F63E6DB-18F5-4BBD-ABD8-72BF3E3F0FA1}"/>
    <pc:docChg chg="addSld modSld">
      <pc:chgData name="Molnár Bálint" userId="S::molnarba@inf.elte.hu::ae83a761-4a10-4b28-8491-0e0cd60bb7cf" providerId="AD" clId="Web-{4F63E6DB-18F5-4BBD-ABD8-72BF3E3F0FA1}" dt="2022-01-12T10:29:44.243" v="49" actId="20577"/>
      <pc:docMkLst>
        <pc:docMk/>
      </pc:docMkLst>
      <pc:sldChg chg="mod modShow">
        <pc:chgData name="Molnár Bálint" userId="S::molnarba@inf.elte.hu::ae83a761-4a10-4b28-8491-0e0cd60bb7cf" providerId="AD" clId="Web-{4F63E6DB-18F5-4BBD-ABD8-72BF3E3F0FA1}" dt="2022-01-12T09:51:56.481" v="6"/>
        <pc:sldMkLst>
          <pc:docMk/>
          <pc:sldMk cId="3909718414" sldId="443"/>
        </pc:sldMkLst>
      </pc:sldChg>
      <pc:sldChg chg="mod modShow">
        <pc:chgData name="Molnár Bálint" userId="S::molnarba@inf.elte.hu::ae83a761-4a10-4b28-8491-0e0cd60bb7cf" providerId="AD" clId="Web-{4F63E6DB-18F5-4BBD-ABD8-72BF3E3F0FA1}" dt="2022-01-12T10:14:24.968" v="27"/>
        <pc:sldMkLst>
          <pc:docMk/>
          <pc:sldMk cId="2071719885" sldId="449"/>
        </pc:sldMkLst>
      </pc:sldChg>
      <pc:sldChg chg="modSp">
        <pc:chgData name="Molnár Bálint" userId="S::molnarba@inf.elte.hu::ae83a761-4a10-4b28-8491-0e0cd60bb7cf" providerId="AD" clId="Web-{4F63E6DB-18F5-4BBD-ABD8-72BF3E3F0FA1}" dt="2022-01-12T10:14:47.110" v="28" actId="14100"/>
        <pc:sldMkLst>
          <pc:docMk/>
          <pc:sldMk cId="3169143643" sldId="456"/>
        </pc:sldMkLst>
        <pc:spChg chg="mod">
          <ac:chgData name="Molnár Bálint" userId="S::molnarba@inf.elte.hu::ae83a761-4a10-4b28-8491-0e0cd60bb7cf" providerId="AD" clId="Web-{4F63E6DB-18F5-4BBD-ABD8-72BF3E3F0FA1}" dt="2022-01-12T10:14:47.110" v="28" actId="14100"/>
          <ac:spMkLst>
            <pc:docMk/>
            <pc:sldMk cId="3169143643" sldId="456"/>
            <ac:spMk id="3" creationId="{00000000-0000-0000-0000-000000000000}"/>
          </ac:spMkLst>
        </pc:spChg>
      </pc:sldChg>
      <pc:sldChg chg="mod modShow">
        <pc:chgData name="Molnár Bálint" userId="S::molnarba@inf.elte.hu::ae83a761-4a10-4b28-8491-0e0cd60bb7cf" providerId="AD" clId="Web-{4F63E6DB-18F5-4BBD-ABD8-72BF3E3F0FA1}" dt="2022-01-12T09:51:03.728" v="4"/>
        <pc:sldMkLst>
          <pc:docMk/>
          <pc:sldMk cId="2539104893" sldId="463"/>
        </pc:sldMkLst>
      </pc:sldChg>
      <pc:sldChg chg="mod modShow">
        <pc:chgData name="Molnár Bálint" userId="S::molnarba@inf.elte.hu::ae83a761-4a10-4b28-8491-0e0cd60bb7cf" providerId="AD" clId="Web-{4F63E6DB-18F5-4BBD-ABD8-72BF3E3F0FA1}" dt="2022-01-12T09:51:06.728" v="5"/>
        <pc:sldMkLst>
          <pc:docMk/>
          <pc:sldMk cId="116892508" sldId="464"/>
        </pc:sldMkLst>
      </pc:sldChg>
      <pc:sldChg chg="mod modShow">
        <pc:chgData name="Molnár Bálint" userId="S::molnarba@inf.elte.hu::ae83a761-4a10-4b28-8491-0e0cd60bb7cf" providerId="AD" clId="Web-{4F63E6DB-18F5-4BBD-ABD8-72BF3E3F0FA1}" dt="2022-01-12T09:50:57.477" v="3"/>
        <pc:sldMkLst>
          <pc:docMk/>
          <pc:sldMk cId="3141635499" sldId="465"/>
        </pc:sldMkLst>
      </pc:sldChg>
      <pc:sldChg chg="mod modShow">
        <pc:chgData name="Molnár Bálint" userId="S::molnarba@inf.elte.hu::ae83a761-4a10-4b28-8491-0e0cd60bb7cf" providerId="AD" clId="Web-{4F63E6DB-18F5-4BBD-ABD8-72BF3E3F0FA1}" dt="2022-01-12T09:50:43.555" v="0"/>
        <pc:sldMkLst>
          <pc:docMk/>
          <pc:sldMk cId="1965081751" sldId="466"/>
        </pc:sldMkLst>
      </pc:sldChg>
      <pc:sldChg chg="mod modShow">
        <pc:chgData name="Molnár Bálint" userId="S::molnarba@inf.elte.hu::ae83a761-4a10-4b28-8491-0e0cd60bb7cf" providerId="AD" clId="Web-{4F63E6DB-18F5-4BBD-ABD8-72BF3E3F0FA1}" dt="2022-01-12T09:50:51.508" v="2"/>
        <pc:sldMkLst>
          <pc:docMk/>
          <pc:sldMk cId="1759461076" sldId="467"/>
        </pc:sldMkLst>
      </pc:sldChg>
      <pc:sldChg chg="mod modShow">
        <pc:chgData name="Molnár Bálint" userId="S::molnarba@inf.elte.hu::ae83a761-4a10-4b28-8491-0e0cd60bb7cf" providerId="AD" clId="Web-{4F63E6DB-18F5-4BBD-ABD8-72BF3E3F0FA1}" dt="2022-01-12T09:50:46.805" v="1"/>
        <pc:sldMkLst>
          <pc:docMk/>
          <pc:sldMk cId="1505465866" sldId="468"/>
        </pc:sldMkLst>
      </pc:sldChg>
      <pc:sldChg chg="modSp">
        <pc:chgData name="Molnár Bálint" userId="S::molnarba@inf.elte.hu::ae83a761-4a10-4b28-8491-0e0cd60bb7cf" providerId="AD" clId="Web-{4F63E6DB-18F5-4BBD-ABD8-72BF3E3F0FA1}" dt="2022-01-12T10:13:51.982" v="25" actId="20577"/>
        <pc:sldMkLst>
          <pc:docMk/>
          <pc:sldMk cId="1792862713" sldId="471"/>
        </pc:sldMkLst>
        <pc:spChg chg="mod">
          <ac:chgData name="Molnár Bálint" userId="S::molnarba@inf.elte.hu::ae83a761-4a10-4b28-8491-0e0cd60bb7cf" providerId="AD" clId="Web-{4F63E6DB-18F5-4BBD-ABD8-72BF3E3F0FA1}" dt="2022-01-12T10:13:51.982" v="25" actId="20577"/>
          <ac:spMkLst>
            <pc:docMk/>
            <pc:sldMk cId="1792862713" sldId="471"/>
            <ac:spMk id="7" creationId="{B111D647-94F6-4F7F-9F60-AB833474E5CA}"/>
          </ac:spMkLst>
        </pc:spChg>
      </pc:sldChg>
      <pc:sldChg chg="modSp">
        <pc:chgData name="Molnár Bálint" userId="S::molnarba@inf.elte.hu::ae83a761-4a10-4b28-8491-0e0cd60bb7cf" providerId="AD" clId="Web-{4F63E6DB-18F5-4BBD-ABD8-72BF3E3F0FA1}" dt="2022-01-12T10:29:44.243" v="49" actId="20577"/>
        <pc:sldMkLst>
          <pc:docMk/>
          <pc:sldMk cId="994705364" sldId="473"/>
        </pc:sldMkLst>
        <pc:spChg chg="mod">
          <ac:chgData name="Molnár Bálint" userId="S::molnarba@inf.elte.hu::ae83a761-4a10-4b28-8491-0e0cd60bb7cf" providerId="AD" clId="Web-{4F63E6DB-18F5-4BBD-ABD8-72BF3E3F0FA1}" dt="2022-01-12T10:29:44.243" v="49" actId="20577"/>
          <ac:spMkLst>
            <pc:docMk/>
            <pc:sldMk cId="994705364" sldId="473"/>
            <ac:spMk id="7" creationId="{00000000-0000-0000-0000-000000000000}"/>
          </ac:spMkLst>
        </pc:spChg>
      </pc:sldChg>
      <pc:sldChg chg="mod modShow">
        <pc:chgData name="Molnár Bálint" userId="S::molnarba@inf.elte.hu::ae83a761-4a10-4b28-8491-0e0cd60bb7cf" providerId="AD" clId="Web-{4F63E6DB-18F5-4BBD-ABD8-72BF3E3F0FA1}" dt="2022-01-12T10:14:14.655" v="26"/>
        <pc:sldMkLst>
          <pc:docMk/>
          <pc:sldMk cId="565288267" sldId="474"/>
        </pc:sldMkLst>
      </pc:sldChg>
      <pc:sldChg chg="modSp">
        <pc:chgData name="Molnár Bálint" userId="S::molnarba@inf.elte.hu::ae83a761-4a10-4b28-8491-0e0cd60bb7cf" providerId="AD" clId="Web-{4F63E6DB-18F5-4BBD-ABD8-72BF3E3F0FA1}" dt="2022-01-12T10:15:00.189" v="29" actId="1076"/>
        <pc:sldMkLst>
          <pc:docMk/>
          <pc:sldMk cId="3169143643" sldId="475"/>
        </pc:sldMkLst>
        <pc:spChg chg="mod">
          <ac:chgData name="Molnár Bálint" userId="S::molnarba@inf.elte.hu::ae83a761-4a10-4b28-8491-0e0cd60bb7cf" providerId="AD" clId="Web-{4F63E6DB-18F5-4BBD-ABD8-72BF3E3F0FA1}" dt="2022-01-12T10:15:00.189" v="29" actId="1076"/>
          <ac:spMkLst>
            <pc:docMk/>
            <pc:sldMk cId="3169143643" sldId="475"/>
            <ac:spMk id="3" creationId="{00000000-0000-0000-0000-000000000000}"/>
          </ac:spMkLst>
        </pc:spChg>
      </pc:sldChg>
      <pc:sldChg chg="modSp">
        <pc:chgData name="Molnár Bálint" userId="S::molnarba@inf.elte.hu::ae83a761-4a10-4b28-8491-0e0cd60bb7cf" providerId="AD" clId="Web-{4F63E6DB-18F5-4BBD-ABD8-72BF3E3F0FA1}" dt="2022-01-12T10:16:24.585" v="39" actId="20577"/>
        <pc:sldMkLst>
          <pc:docMk/>
          <pc:sldMk cId="2486173780" sldId="480"/>
        </pc:sldMkLst>
        <pc:spChg chg="mod">
          <ac:chgData name="Molnár Bálint" userId="S::molnarba@inf.elte.hu::ae83a761-4a10-4b28-8491-0e0cd60bb7cf" providerId="AD" clId="Web-{4F63E6DB-18F5-4BBD-ABD8-72BF3E3F0FA1}" dt="2022-01-12T10:16:24.585" v="39" actId="20577"/>
          <ac:spMkLst>
            <pc:docMk/>
            <pc:sldMk cId="2486173780" sldId="480"/>
            <ac:spMk id="3" creationId="{00000000-0000-0000-0000-000000000000}"/>
          </ac:spMkLst>
        </pc:spChg>
      </pc:sldChg>
      <pc:sldChg chg="modSp">
        <pc:chgData name="Molnár Bálint" userId="S::molnarba@inf.elte.hu::ae83a761-4a10-4b28-8491-0e0cd60bb7cf" providerId="AD" clId="Web-{4F63E6DB-18F5-4BBD-ABD8-72BF3E3F0FA1}" dt="2022-01-12T10:16:32.539" v="40" actId="20577"/>
        <pc:sldMkLst>
          <pc:docMk/>
          <pc:sldMk cId="2162914137" sldId="484"/>
        </pc:sldMkLst>
        <pc:spChg chg="mod">
          <ac:chgData name="Molnár Bálint" userId="S::molnarba@inf.elte.hu::ae83a761-4a10-4b28-8491-0e0cd60bb7cf" providerId="AD" clId="Web-{4F63E6DB-18F5-4BBD-ABD8-72BF3E3F0FA1}" dt="2022-01-12T10:16:32.539" v="40" actId="20577"/>
          <ac:spMkLst>
            <pc:docMk/>
            <pc:sldMk cId="2162914137" sldId="484"/>
            <ac:spMk id="3" creationId="{9945D41E-401A-4CA2-B1D4-10082C9C5B17}"/>
          </ac:spMkLst>
        </pc:spChg>
      </pc:sldChg>
      <pc:sldChg chg="modSp new">
        <pc:chgData name="Molnár Bálint" userId="S::molnarba@inf.elte.hu::ae83a761-4a10-4b28-8491-0e0cd60bb7cf" providerId="AD" clId="Web-{4F63E6DB-18F5-4BBD-ABD8-72BF3E3F0FA1}" dt="2022-01-12T09:58:33.286" v="21" actId="20577"/>
        <pc:sldMkLst>
          <pc:docMk/>
          <pc:sldMk cId="3798569551" sldId="486"/>
        </pc:sldMkLst>
        <pc:spChg chg="mod">
          <ac:chgData name="Molnár Bálint" userId="S::molnarba@inf.elte.hu::ae83a761-4a10-4b28-8491-0e0cd60bb7cf" providerId="AD" clId="Web-{4F63E6DB-18F5-4BBD-ABD8-72BF3E3F0FA1}" dt="2022-01-12T09:58:33.286" v="21" actId="20577"/>
          <ac:spMkLst>
            <pc:docMk/>
            <pc:sldMk cId="3798569551" sldId="486"/>
            <ac:spMk id="3" creationId="{28D4124E-E012-482B-9790-56EA564F66A0}"/>
          </ac:spMkLst>
        </pc:spChg>
      </pc:sldChg>
    </pc:docChg>
  </pc:docChgLst>
  <pc:docChgLst>
    <pc:chgData name="Bouafia" userId="S::bouafia@inf.elte.hu::7bcc72d4-3189-4da2-8bbe-a6a71d6c4aad" providerId="AD" clId="Web-{33EF0345-195F-42BB-AA32-6B5E61C58AA7}"/>
    <pc:docChg chg="addSld modSld">
      <pc:chgData name="Bouafia" userId="S::bouafia@inf.elte.hu::7bcc72d4-3189-4da2-8bbe-a6a71d6c4aad" providerId="AD" clId="Web-{33EF0345-195F-42BB-AA32-6B5E61C58AA7}" dt="2020-04-05T21:16:53.588" v="96" actId="14100"/>
      <pc:docMkLst>
        <pc:docMk/>
      </pc:docMkLst>
      <pc:sldChg chg="modSp new">
        <pc:chgData name="Bouafia" userId="S::bouafia@inf.elte.hu::7bcc72d4-3189-4da2-8bbe-a6a71d6c4aad" providerId="AD" clId="Web-{33EF0345-195F-42BB-AA32-6B5E61C58AA7}" dt="2020-04-05T21:16:53.588" v="96" actId="14100"/>
        <pc:sldMkLst>
          <pc:docMk/>
          <pc:sldMk cId="2842712380" sldId="433"/>
        </pc:sldMkLst>
        <pc:spChg chg="mod">
          <ac:chgData name="Bouafia" userId="S::bouafia@inf.elte.hu::7bcc72d4-3189-4da2-8bbe-a6a71d6c4aad" providerId="AD" clId="Web-{33EF0345-195F-42BB-AA32-6B5E61C58AA7}" dt="2020-04-05T21:16:50.557" v="94" actId="20577"/>
          <ac:spMkLst>
            <pc:docMk/>
            <pc:sldMk cId="2842712380" sldId="433"/>
            <ac:spMk id="2" creationId="{D2C37F21-53DA-4015-9846-D554D245B618}"/>
          </ac:spMkLst>
        </pc:spChg>
        <pc:spChg chg="mod">
          <ac:chgData name="Bouafia" userId="S::bouafia@inf.elte.hu::7bcc72d4-3189-4da2-8bbe-a6a71d6c4aad" providerId="AD" clId="Web-{33EF0345-195F-42BB-AA32-6B5E61C58AA7}" dt="2020-04-05T21:16:53.588" v="96" actId="14100"/>
          <ac:spMkLst>
            <pc:docMk/>
            <pc:sldMk cId="2842712380" sldId="433"/>
            <ac:spMk id="3" creationId="{F26407A8-8AB5-4227-A67B-2D2793F1F09D}"/>
          </ac:spMkLst>
        </pc:spChg>
      </pc:sldChg>
      <pc:sldChg chg="addSp delSp modSp new mod modClrScheme chgLayout">
        <pc:chgData name="Bouafia" userId="S::bouafia@inf.elte.hu::7bcc72d4-3189-4da2-8bbe-a6a71d6c4aad" providerId="AD" clId="Web-{33EF0345-195F-42BB-AA32-6B5E61C58AA7}" dt="2020-04-05T21:13:41.920" v="50" actId="20577"/>
        <pc:sldMkLst>
          <pc:docMk/>
          <pc:sldMk cId="1226515556" sldId="434"/>
        </pc:sldMkLst>
        <pc:spChg chg="del">
          <ac:chgData name="Bouafia" userId="S::bouafia@inf.elte.hu::7bcc72d4-3189-4da2-8bbe-a6a71d6c4aad" providerId="AD" clId="Web-{33EF0345-195F-42BB-AA32-6B5E61C58AA7}" dt="2020-04-05T21:07:13.200" v="21"/>
          <ac:spMkLst>
            <pc:docMk/>
            <pc:sldMk cId="1226515556" sldId="434"/>
            <ac:spMk id="2" creationId="{3055D7BA-0CE7-4EBF-8DEA-EB95ACBA8349}"/>
          </ac:spMkLst>
        </pc:spChg>
        <pc:spChg chg="add del mod">
          <ac:chgData name="Bouafia" userId="S::bouafia@inf.elte.hu::7bcc72d4-3189-4da2-8bbe-a6a71d6c4aad" providerId="AD" clId="Web-{33EF0345-195F-42BB-AA32-6B5E61C58AA7}" dt="2020-04-05T21:13:41.920" v="50" actId="20577"/>
          <ac:spMkLst>
            <pc:docMk/>
            <pc:sldMk cId="1226515556" sldId="434"/>
            <ac:spMk id="3" creationId="{6DEFBF9D-50E0-41E2-BE3F-6CCE326B6E4E}"/>
          </ac:spMkLst>
        </pc:spChg>
        <pc:spChg chg="mod">
          <ac:chgData name="Bouafia" userId="S::bouafia@inf.elte.hu::7bcc72d4-3189-4da2-8bbe-a6a71d6c4aad" providerId="AD" clId="Web-{33EF0345-195F-42BB-AA32-6B5E61C58AA7}" dt="2020-04-05T21:08:01.856" v="30"/>
          <ac:spMkLst>
            <pc:docMk/>
            <pc:sldMk cId="1226515556" sldId="434"/>
            <ac:spMk id="4" creationId="{522AF2C0-4838-4ED8-865A-467F63BFF0F5}"/>
          </ac:spMkLst>
        </pc:spChg>
        <pc:spChg chg="mod">
          <ac:chgData name="Bouafia" userId="S::bouafia@inf.elte.hu::7bcc72d4-3189-4da2-8bbe-a6a71d6c4aad" providerId="AD" clId="Web-{33EF0345-195F-42BB-AA32-6B5E61C58AA7}" dt="2020-04-05T21:08:01.856" v="30"/>
          <ac:spMkLst>
            <pc:docMk/>
            <pc:sldMk cId="1226515556" sldId="434"/>
            <ac:spMk id="5" creationId="{BC40883B-C96B-4331-B5C7-02F16E2B0C35}"/>
          </ac:spMkLst>
        </pc:spChg>
        <pc:spChg chg="add del mod">
          <ac:chgData name="Bouafia" userId="S::bouafia@inf.elte.hu::7bcc72d4-3189-4da2-8bbe-a6a71d6c4aad" providerId="AD" clId="Web-{33EF0345-195F-42BB-AA32-6B5E61C58AA7}" dt="2020-04-05T21:07:09.637" v="20"/>
          <ac:spMkLst>
            <pc:docMk/>
            <pc:sldMk cId="1226515556" sldId="434"/>
            <ac:spMk id="7" creationId="{568029C8-7A08-44F6-B9AE-727F8331E7F0}"/>
          </ac:spMkLst>
        </pc:spChg>
        <pc:spChg chg="add del mod">
          <ac:chgData name="Bouafia" userId="S::bouafia@inf.elte.hu::7bcc72d4-3189-4da2-8bbe-a6a71d6c4aad" providerId="AD" clId="Web-{33EF0345-195F-42BB-AA32-6B5E61C58AA7}" dt="2020-04-05T21:08:01.856" v="30"/>
          <ac:spMkLst>
            <pc:docMk/>
            <pc:sldMk cId="1226515556" sldId="434"/>
            <ac:spMk id="13" creationId="{AA1E0DD7-90C9-435E-BC70-4D50FA504FC3}"/>
          </ac:spMkLst>
        </pc:spChg>
        <pc:spChg chg="add del mod">
          <ac:chgData name="Bouafia" userId="S::bouafia@inf.elte.hu::7bcc72d4-3189-4da2-8bbe-a6a71d6c4aad" providerId="AD" clId="Web-{33EF0345-195F-42BB-AA32-6B5E61C58AA7}" dt="2020-04-05T21:11:18.293" v="39"/>
          <ac:spMkLst>
            <pc:docMk/>
            <pc:sldMk cId="1226515556" sldId="434"/>
            <ac:spMk id="18" creationId="{63BB649D-1251-401E-BBC6-C2DFECA57A2E}"/>
          </ac:spMkLst>
        </pc:spChg>
        <pc:picChg chg="add mod ord">
          <ac:chgData name="Bouafia" userId="S::bouafia@inf.elte.hu::7bcc72d4-3189-4da2-8bbe-a6a71d6c4aad" providerId="AD" clId="Web-{33EF0345-195F-42BB-AA32-6B5E61C58AA7}" dt="2020-04-05T21:11:44.075" v="46" actId="14100"/>
          <ac:picMkLst>
            <pc:docMk/>
            <pc:sldMk cId="1226515556" sldId="434"/>
            <ac:picMk id="8" creationId="{084979BF-1E5E-4257-8A7D-2D8195F6E7BD}"/>
          </ac:picMkLst>
        </pc:picChg>
      </pc:sldChg>
    </pc:docChg>
  </pc:docChgLst>
  <pc:docChgLst>
    <pc:chgData name="Horváth Balázs" userId="S::hobuabi@inf.elte.hu::ff26870e-64aa-4dcd-924d-da68c75a6b0f" providerId="AD" clId="Web-{5DC48EA9-243C-4CCA-903F-6D022B64D775}"/>
    <pc:docChg chg="addSld delSld modSld sldOrd">
      <pc:chgData name="Horváth Balázs" userId="S::hobuabi@inf.elte.hu::ff26870e-64aa-4dcd-924d-da68c75a6b0f" providerId="AD" clId="Web-{5DC48EA9-243C-4CCA-903F-6D022B64D775}" dt="2020-04-03T16:28:25.119" v="1501"/>
      <pc:docMkLst>
        <pc:docMk/>
      </pc:docMkLst>
      <pc:sldChg chg="addSp delSp modSp">
        <pc:chgData name="Horváth Balázs" userId="S::hobuabi@inf.elte.hu::ff26870e-64aa-4dcd-924d-da68c75a6b0f" providerId="AD" clId="Web-{5DC48EA9-243C-4CCA-903F-6D022B64D775}" dt="2020-04-03T15:28:53.358" v="3"/>
        <pc:sldMkLst>
          <pc:docMk/>
          <pc:sldMk cId="4222131815" sldId="417"/>
        </pc:sldMkLst>
        <pc:spChg chg="add del mod">
          <ac:chgData name="Horváth Balázs" userId="S::hobuabi@inf.elte.hu::ff26870e-64aa-4dcd-924d-da68c75a6b0f" providerId="AD" clId="Web-{5DC48EA9-243C-4CCA-903F-6D022B64D775}" dt="2020-04-03T15:28:53.358" v="3"/>
          <ac:spMkLst>
            <pc:docMk/>
            <pc:sldMk cId="4222131815" sldId="417"/>
            <ac:spMk id="6" creationId="{8C936963-B36D-479E-A2DF-AF25BD07781A}"/>
          </ac:spMkLst>
        </pc:spChg>
      </pc:sldChg>
      <pc:sldChg chg="addSp delSp modSp add ord replId addCm modCm">
        <pc:chgData name="Horváth Balázs" userId="S::hobuabi@inf.elte.hu::ff26870e-64aa-4dcd-924d-da68c75a6b0f" providerId="AD" clId="Web-{5DC48EA9-243C-4CCA-903F-6D022B64D775}" dt="2020-04-03T16:28:25.119" v="1501"/>
        <pc:sldMkLst>
          <pc:docMk/>
          <pc:sldMk cId="2462417923" sldId="426"/>
        </pc:sldMkLst>
        <pc:spChg chg="del">
          <ac:chgData name="Horváth Balázs" userId="S::hobuabi@inf.elte.hu::ff26870e-64aa-4dcd-924d-da68c75a6b0f" providerId="AD" clId="Web-{5DC48EA9-243C-4CCA-903F-6D022B64D775}" dt="2020-04-03T15:39:07.160" v="10"/>
          <ac:spMkLst>
            <pc:docMk/>
            <pc:sldMk cId="2462417923" sldId="426"/>
            <ac:spMk id="3" creationId="{00000000-0000-0000-0000-000000000000}"/>
          </ac:spMkLst>
        </pc:spChg>
        <pc:spChg chg="add del mod">
          <ac:chgData name="Horváth Balázs" userId="S::hobuabi@inf.elte.hu::ff26870e-64aa-4dcd-924d-da68c75a6b0f" providerId="AD" clId="Web-{5DC48EA9-243C-4CCA-903F-6D022B64D775}" dt="2020-04-03T15:39:09.738" v="11"/>
          <ac:spMkLst>
            <pc:docMk/>
            <pc:sldMk cId="2462417923" sldId="426"/>
            <ac:spMk id="6" creationId="{8C936963-B36D-479E-A2DF-AF25BD07781A}"/>
          </ac:spMkLst>
        </pc:spChg>
        <pc:spChg chg="add del mod">
          <ac:chgData name="Horváth Balázs" userId="S::hobuabi@inf.elte.hu::ff26870e-64aa-4dcd-924d-da68c75a6b0f" providerId="AD" clId="Web-{5DC48EA9-243C-4CCA-903F-6D022B64D775}" dt="2020-04-03T15:39:23.895" v="12"/>
          <ac:spMkLst>
            <pc:docMk/>
            <pc:sldMk cId="2462417923" sldId="426"/>
            <ac:spMk id="8" creationId="{CE09322A-B188-44AF-8D94-D6C01F75A978}"/>
          </ac:spMkLst>
        </pc:spChg>
        <pc:picChg chg="add mod ord">
          <ac:chgData name="Horváth Balázs" userId="S::hobuabi@inf.elte.hu::ff26870e-64aa-4dcd-924d-da68c75a6b0f" providerId="AD" clId="Web-{5DC48EA9-243C-4CCA-903F-6D022B64D775}" dt="2020-04-03T15:39:44.192" v="14" actId="1076"/>
          <ac:picMkLst>
            <pc:docMk/>
            <pc:sldMk cId="2462417923" sldId="426"/>
            <ac:picMk id="9" creationId="{33F5368B-2983-41B2-A077-793B85BAFAE1}"/>
          </ac:picMkLst>
        </pc:picChg>
      </pc:sldChg>
      <pc:sldChg chg="modSp add replId addCm delCm">
        <pc:chgData name="Horváth Balázs" userId="S::hobuabi@inf.elte.hu::ff26870e-64aa-4dcd-924d-da68c75a6b0f" providerId="AD" clId="Web-{5DC48EA9-243C-4CCA-903F-6D022B64D775}" dt="2020-04-03T16:27:54.556" v="1500"/>
        <pc:sldMkLst>
          <pc:docMk/>
          <pc:sldMk cId="3155001993" sldId="427"/>
        </pc:sldMkLst>
        <pc:spChg chg="mod">
          <ac:chgData name="Horváth Balázs" userId="S::hobuabi@inf.elte.hu::ff26870e-64aa-4dcd-924d-da68c75a6b0f" providerId="AD" clId="Web-{5DC48EA9-243C-4CCA-903F-6D022B64D775}" dt="2020-04-03T16:25:54.536" v="1470" actId="20577"/>
          <ac:spMkLst>
            <pc:docMk/>
            <pc:sldMk cId="3155001993" sldId="427"/>
            <ac:spMk id="2" creationId="{00000000-0000-0000-0000-000000000000}"/>
          </ac:spMkLst>
        </pc:spChg>
        <pc:spChg chg="mod">
          <ac:chgData name="Horváth Balázs" userId="S::hobuabi@inf.elte.hu::ff26870e-64aa-4dcd-924d-da68c75a6b0f" providerId="AD" clId="Web-{5DC48EA9-243C-4CCA-903F-6D022B64D775}" dt="2020-04-03T16:20:33.213" v="1429" actId="20577"/>
          <ac:spMkLst>
            <pc:docMk/>
            <pc:sldMk cId="3155001993" sldId="427"/>
            <ac:spMk id="3" creationId="{00000000-0000-0000-0000-000000000000}"/>
          </ac:spMkLst>
        </pc:spChg>
      </pc:sldChg>
      <pc:sldChg chg="modSp add replId">
        <pc:chgData name="Horváth Balázs" userId="S::hobuabi@inf.elte.hu::ff26870e-64aa-4dcd-924d-da68c75a6b0f" providerId="AD" clId="Web-{5DC48EA9-243C-4CCA-903F-6D022B64D775}" dt="2020-04-03T16:26:57.945" v="1496" actId="20577"/>
        <pc:sldMkLst>
          <pc:docMk/>
          <pc:sldMk cId="1164295603" sldId="428"/>
        </pc:sldMkLst>
        <pc:spChg chg="mod">
          <ac:chgData name="Horváth Balázs" userId="S::hobuabi@inf.elte.hu::ff26870e-64aa-4dcd-924d-da68c75a6b0f" providerId="AD" clId="Web-{5DC48EA9-243C-4CCA-903F-6D022B64D775}" dt="2020-04-03T16:26:57.945" v="1496" actId="20577"/>
          <ac:spMkLst>
            <pc:docMk/>
            <pc:sldMk cId="1164295603" sldId="428"/>
            <ac:spMk id="2" creationId="{00000000-0000-0000-0000-000000000000}"/>
          </ac:spMkLst>
        </pc:spChg>
        <pc:spChg chg="mod">
          <ac:chgData name="Horváth Balázs" userId="S::hobuabi@inf.elte.hu::ff26870e-64aa-4dcd-924d-da68c75a6b0f" providerId="AD" clId="Web-{5DC48EA9-243C-4CCA-903F-6D022B64D775}" dt="2020-04-03T16:10:51.335" v="1109" actId="20577"/>
          <ac:spMkLst>
            <pc:docMk/>
            <pc:sldMk cId="1164295603" sldId="428"/>
            <ac:spMk id="3" creationId="{00000000-0000-0000-0000-000000000000}"/>
          </ac:spMkLst>
        </pc:spChg>
      </pc:sldChg>
      <pc:sldChg chg="add del ord replId">
        <pc:chgData name="Horváth Balázs" userId="S::hobuabi@inf.elte.hu::ff26870e-64aa-4dcd-924d-da68c75a6b0f" providerId="AD" clId="Web-{5DC48EA9-243C-4CCA-903F-6D022B64D775}" dt="2020-04-03T15:49:18.305" v="459"/>
        <pc:sldMkLst>
          <pc:docMk/>
          <pc:sldMk cId="4075672759" sldId="428"/>
        </pc:sldMkLst>
      </pc:sldChg>
      <pc:sldChg chg="addSp delSp modSp add ord replId addCm">
        <pc:chgData name="Horváth Balázs" userId="S::hobuabi@inf.elte.hu::ff26870e-64aa-4dcd-924d-da68c75a6b0f" providerId="AD" clId="Web-{5DC48EA9-243C-4CCA-903F-6D022B64D775}" dt="2020-04-03T16:27:45.321" v="1499"/>
        <pc:sldMkLst>
          <pc:docMk/>
          <pc:sldMk cId="196096218" sldId="429"/>
        </pc:sldMkLst>
        <pc:spChg chg="mod">
          <ac:chgData name="Horváth Balázs" userId="S::hobuabi@inf.elte.hu::ff26870e-64aa-4dcd-924d-da68c75a6b0f" providerId="AD" clId="Web-{5DC48EA9-243C-4CCA-903F-6D022B64D775}" dt="2020-04-03T16:26:41.053" v="1491" actId="20577"/>
          <ac:spMkLst>
            <pc:docMk/>
            <pc:sldMk cId="196096218" sldId="429"/>
            <ac:spMk id="2" creationId="{00000000-0000-0000-0000-000000000000}"/>
          </ac:spMkLst>
        </pc:spChg>
        <pc:spChg chg="add del mod">
          <ac:chgData name="Horváth Balázs" userId="S::hobuabi@inf.elte.hu::ff26870e-64aa-4dcd-924d-da68c75a6b0f" providerId="AD" clId="Web-{5DC48EA9-243C-4CCA-903F-6D022B64D775}" dt="2020-04-03T16:23:16.499" v="1434"/>
          <ac:spMkLst>
            <pc:docMk/>
            <pc:sldMk cId="196096218" sldId="429"/>
            <ac:spMk id="6" creationId="{663B9C60-70E7-40BA-9CCD-36AC1F2306DC}"/>
          </ac:spMkLst>
        </pc:spChg>
        <pc:picChg chg="add mod ord modCrop">
          <ac:chgData name="Horváth Balázs" userId="S::hobuabi@inf.elte.hu::ff26870e-64aa-4dcd-924d-da68c75a6b0f" providerId="AD" clId="Web-{5DC48EA9-243C-4CCA-903F-6D022B64D775}" dt="2020-04-03T16:25:11.878" v="1445" actId="1076"/>
          <ac:picMkLst>
            <pc:docMk/>
            <pc:sldMk cId="196096218" sldId="429"/>
            <ac:picMk id="7" creationId="{0954A99A-CF4F-48F9-A2D7-CD1610D735D7}"/>
          </ac:picMkLst>
        </pc:picChg>
        <pc:picChg chg="del">
          <ac:chgData name="Horváth Balázs" userId="S::hobuabi@inf.elte.hu::ff26870e-64aa-4dcd-924d-da68c75a6b0f" providerId="AD" clId="Web-{5DC48EA9-243C-4CCA-903F-6D022B64D775}" dt="2020-04-03T16:23:08.484" v="1433"/>
          <ac:picMkLst>
            <pc:docMk/>
            <pc:sldMk cId="196096218" sldId="429"/>
            <ac:picMk id="9" creationId="{33F5368B-2983-41B2-A077-793B85BAFAE1}"/>
          </ac:picMkLst>
        </pc:picChg>
      </pc:sldChg>
    </pc:docChg>
  </pc:docChgLst>
  <pc:docChgLst>
    <pc:chgData name="Ma Chuangtao" userId="S::impxhu@inf.elte.hu::bd823aff-d665-4d11-ab3e-ada54569b8a1" providerId="AD" clId="Web-{0B9F9821-85EA-8C77-E78D-86810E032032}"/>
    <pc:docChg chg="modSld">
      <pc:chgData name="Ma Chuangtao" userId="S::impxhu@inf.elte.hu::bd823aff-d665-4d11-ab3e-ada54569b8a1" providerId="AD" clId="Web-{0B9F9821-85EA-8C77-E78D-86810E032032}" dt="2020-04-01T10:55:04.801" v="47" actId="20577"/>
      <pc:docMkLst>
        <pc:docMk/>
      </pc:docMkLst>
      <pc:sldChg chg="modSp">
        <pc:chgData name="Ma Chuangtao" userId="S::impxhu@inf.elte.hu::bd823aff-d665-4d11-ab3e-ada54569b8a1" providerId="AD" clId="Web-{0B9F9821-85EA-8C77-E78D-86810E032032}" dt="2020-04-01T10:55:03.504" v="45" actId="20577"/>
        <pc:sldMkLst>
          <pc:docMk/>
          <pc:sldMk cId="103898213" sldId="424"/>
        </pc:sldMkLst>
        <pc:spChg chg="mod">
          <ac:chgData name="Ma Chuangtao" userId="S::impxhu@inf.elte.hu::bd823aff-d665-4d11-ab3e-ada54569b8a1" providerId="AD" clId="Web-{0B9F9821-85EA-8C77-E78D-86810E032032}" dt="2020-04-01T10:49:18.616" v="20" actId="20577"/>
          <ac:spMkLst>
            <pc:docMk/>
            <pc:sldMk cId="103898213" sldId="424"/>
            <ac:spMk id="6" creationId="{7FDFA682-DC66-49A7-92BD-B4E54FBDC3DF}"/>
          </ac:spMkLst>
        </pc:spChg>
        <pc:spChg chg="mod">
          <ac:chgData name="Ma Chuangtao" userId="S::impxhu@inf.elte.hu::bd823aff-d665-4d11-ab3e-ada54569b8a1" providerId="AD" clId="Web-{0B9F9821-85EA-8C77-E78D-86810E032032}" dt="2020-04-01T10:55:03.504" v="45" actId="20577"/>
          <ac:spMkLst>
            <pc:docMk/>
            <pc:sldMk cId="103898213" sldId="424"/>
            <ac:spMk id="12" creationId="{61C18B18-FC22-4412-8E87-E1B91B91D788}"/>
          </ac:spMkLst>
        </pc:spChg>
      </pc:sldChg>
      <pc:sldChg chg="modSp">
        <pc:chgData name="Ma Chuangtao" userId="S::impxhu@inf.elte.hu::bd823aff-d665-4d11-ab3e-ada54569b8a1" providerId="AD" clId="Web-{0B9F9821-85EA-8C77-E78D-86810E032032}" dt="2020-04-01T10:50:23.131" v="42" actId="20577"/>
        <pc:sldMkLst>
          <pc:docMk/>
          <pc:sldMk cId="932602693" sldId="425"/>
        </pc:sldMkLst>
        <pc:spChg chg="mod">
          <ac:chgData name="Ma Chuangtao" userId="S::impxhu@inf.elte.hu::bd823aff-d665-4d11-ab3e-ada54569b8a1" providerId="AD" clId="Web-{0B9F9821-85EA-8C77-E78D-86810E032032}" dt="2020-04-01T10:49:25.459" v="24" actId="20577"/>
          <ac:spMkLst>
            <pc:docMk/>
            <pc:sldMk cId="932602693" sldId="425"/>
            <ac:spMk id="6" creationId="{C8E04197-AF81-4049-9826-9645EE2952D9}"/>
          </ac:spMkLst>
        </pc:spChg>
        <pc:spChg chg="mod">
          <ac:chgData name="Ma Chuangtao" userId="S::impxhu@inf.elte.hu::bd823aff-d665-4d11-ab3e-ada54569b8a1" providerId="AD" clId="Web-{0B9F9821-85EA-8C77-E78D-86810E032032}" dt="2020-04-01T10:49:59.006" v="41" actId="1076"/>
          <ac:spMkLst>
            <pc:docMk/>
            <pc:sldMk cId="932602693" sldId="425"/>
            <ac:spMk id="9" creationId="{37F831E6-1116-404F-9CE3-9130DDF5AA7A}"/>
          </ac:spMkLst>
        </pc:spChg>
        <pc:spChg chg="mod">
          <ac:chgData name="Ma Chuangtao" userId="S::impxhu@inf.elte.hu::bd823aff-d665-4d11-ab3e-ada54569b8a1" providerId="AD" clId="Web-{0B9F9821-85EA-8C77-E78D-86810E032032}" dt="2020-04-01T10:50:23.131" v="42" actId="20577"/>
          <ac:spMkLst>
            <pc:docMk/>
            <pc:sldMk cId="932602693" sldId="425"/>
            <ac:spMk id="10" creationId="{7A917E78-F570-4530-8659-CC6ADB05B08C}"/>
          </ac:spMkLst>
        </pc:spChg>
        <pc:picChg chg="mod">
          <ac:chgData name="Ma Chuangtao" userId="S::impxhu@inf.elte.hu::bd823aff-d665-4d11-ab3e-ada54569b8a1" providerId="AD" clId="Web-{0B9F9821-85EA-8C77-E78D-86810E032032}" dt="2020-04-01T10:49:53.865" v="40" actId="14100"/>
          <ac:picMkLst>
            <pc:docMk/>
            <pc:sldMk cId="932602693" sldId="425"/>
            <ac:picMk id="11" creationId="{9C21D162-9CB1-45DC-A1D5-66E515106A6A}"/>
          </ac:picMkLst>
        </pc:picChg>
        <pc:picChg chg="mod">
          <ac:chgData name="Ma Chuangtao" userId="S::impxhu@inf.elte.hu::bd823aff-d665-4d11-ab3e-ada54569b8a1" providerId="AD" clId="Web-{0B9F9821-85EA-8C77-E78D-86810E032032}" dt="2020-04-01T10:49:51.006" v="39" actId="1076"/>
          <ac:picMkLst>
            <pc:docMk/>
            <pc:sldMk cId="932602693" sldId="425"/>
            <ac:picMk id="12" creationId="{3BF569CD-D1CE-42B4-A964-74DB6AD27F8B}"/>
          </ac:picMkLst>
        </pc:picChg>
      </pc:sldChg>
    </pc:docChg>
  </pc:docChgLst>
  <pc:docChgLst>
    <pc:chgData name="Putnoki Attila Márton" userId="S::faf2j3@inf.elte.hu::d1f5972e-eb27-483f-877f-377c2e5bf0d9" providerId="AD" clId="Web-{CA99503A-5027-46B0-862F-30586E1B0ED4}"/>
    <pc:docChg chg="addSld delSld modSld sldOrd">
      <pc:chgData name="Putnoki Attila Márton" userId="S::faf2j3@inf.elte.hu::d1f5972e-eb27-483f-877f-377c2e5bf0d9" providerId="AD" clId="Web-{CA99503A-5027-46B0-862F-30586E1B0ED4}" dt="2022-01-09T17:13:13.579" v="637" actId="20577"/>
      <pc:docMkLst>
        <pc:docMk/>
      </pc:docMkLst>
      <pc:sldChg chg="del">
        <pc:chgData name="Putnoki Attila Márton" userId="S::faf2j3@inf.elte.hu::d1f5972e-eb27-483f-877f-377c2e5bf0d9" providerId="AD" clId="Web-{CA99503A-5027-46B0-862F-30586E1B0ED4}" dt="2022-01-09T15:22:47.353" v="44"/>
        <pc:sldMkLst>
          <pc:docMk/>
          <pc:sldMk cId="1525864148" sldId="472"/>
        </pc:sldMkLst>
      </pc:sldChg>
      <pc:sldChg chg="add ord replId">
        <pc:chgData name="Putnoki Attila Márton" userId="S::faf2j3@inf.elte.hu::d1f5972e-eb27-483f-877f-377c2e5bf0d9" providerId="AD" clId="Web-{CA99503A-5027-46B0-862F-30586E1B0ED4}" dt="2022-01-09T15:17:08.677" v="1"/>
        <pc:sldMkLst>
          <pc:docMk/>
          <pc:sldMk cId="2486173780" sldId="480"/>
        </pc:sldMkLst>
      </pc:sldChg>
      <pc:sldChg chg="modSp add del ord replId">
        <pc:chgData name="Putnoki Attila Márton" userId="S::faf2j3@inf.elte.hu::d1f5972e-eb27-483f-877f-377c2e5bf0d9" providerId="AD" clId="Web-{CA99503A-5027-46B0-862F-30586E1B0ED4}" dt="2022-01-09T17:07:03.230" v="551"/>
        <pc:sldMkLst>
          <pc:docMk/>
          <pc:sldMk cId="2326412263" sldId="481"/>
        </pc:sldMkLst>
        <pc:spChg chg="mod">
          <ac:chgData name="Putnoki Attila Márton" userId="S::faf2j3@inf.elte.hu::d1f5972e-eb27-483f-877f-377c2e5bf0d9" providerId="AD" clId="Web-{CA99503A-5027-46B0-862F-30586E1B0ED4}" dt="2022-01-09T15:30:23.568" v="69" actId="20577"/>
          <ac:spMkLst>
            <pc:docMk/>
            <pc:sldMk cId="2326412263" sldId="481"/>
            <ac:spMk id="2" creationId="{0175F303-99FA-4B50-98CF-28B330939FAC}"/>
          </ac:spMkLst>
        </pc:spChg>
        <pc:spChg chg="mod">
          <ac:chgData name="Putnoki Attila Márton" userId="S::faf2j3@inf.elte.hu::d1f5972e-eb27-483f-877f-377c2e5bf0d9" providerId="AD" clId="Web-{CA99503A-5027-46B0-862F-30586E1B0ED4}" dt="2022-01-09T15:21:57.006" v="43" actId="20577"/>
          <ac:spMkLst>
            <pc:docMk/>
            <pc:sldMk cId="2326412263" sldId="481"/>
            <ac:spMk id="3" creationId="{8312AF23-FD3B-4798-AD6D-0CFEB6BE4FB1}"/>
          </ac:spMkLst>
        </pc:spChg>
      </pc:sldChg>
      <pc:sldChg chg="modSp new">
        <pc:chgData name="Putnoki Attila Márton" userId="S::faf2j3@inf.elte.hu::d1f5972e-eb27-483f-877f-377c2e5bf0d9" providerId="AD" clId="Web-{CA99503A-5027-46B0-862F-30586E1B0ED4}" dt="2022-01-09T17:12:30" v="620" actId="20577"/>
        <pc:sldMkLst>
          <pc:docMk/>
          <pc:sldMk cId="4239517017" sldId="481"/>
        </pc:sldMkLst>
        <pc:spChg chg="mod">
          <ac:chgData name="Putnoki Attila Márton" userId="S::faf2j3@inf.elte.hu::d1f5972e-eb27-483f-877f-377c2e5bf0d9" providerId="AD" clId="Web-{CA99503A-5027-46B0-862F-30586E1B0ED4}" dt="2022-01-09T17:12:30" v="620" actId="20577"/>
          <ac:spMkLst>
            <pc:docMk/>
            <pc:sldMk cId="4239517017" sldId="481"/>
            <ac:spMk id="2" creationId="{D565ECB6-F2B2-4D48-BA14-5FC9FC52DBA9}"/>
          </ac:spMkLst>
        </pc:spChg>
        <pc:spChg chg="mod">
          <ac:chgData name="Putnoki Attila Márton" userId="S::faf2j3@inf.elte.hu::d1f5972e-eb27-483f-877f-377c2e5bf0d9" providerId="AD" clId="Web-{CA99503A-5027-46B0-862F-30586E1B0ED4}" dt="2022-01-09T17:10:55.265" v="597" actId="20577"/>
          <ac:spMkLst>
            <pc:docMk/>
            <pc:sldMk cId="4239517017" sldId="481"/>
            <ac:spMk id="3" creationId="{538A27E9-3BDD-40B6-8093-774E21C6CEC3}"/>
          </ac:spMkLst>
        </pc:spChg>
      </pc:sldChg>
      <pc:sldChg chg="add del replId">
        <pc:chgData name="Putnoki Attila Márton" userId="S::faf2j3@inf.elte.hu::d1f5972e-eb27-483f-877f-377c2e5bf0d9" providerId="AD" clId="Web-{CA99503A-5027-46B0-862F-30586E1B0ED4}" dt="2022-01-09T15:51:37.488" v="534"/>
        <pc:sldMkLst>
          <pc:docMk/>
          <pc:sldMk cId="2567464523" sldId="482"/>
        </pc:sldMkLst>
      </pc:sldChg>
      <pc:sldChg chg="addSp delSp modSp new">
        <pc:chgData name="Putnoki Attila Márton" userId="S::faf2j3@inf.elte.hu::d1f5972e-eb27-483f-877f-377c2e5bf0d9" providerId="AD" clId="Web-{CA99503A-5027-46B0-862F-30586E1B0ED4}" dt="2022-01-09T17:13:13.579" v="637" actId="20577"/>
        <pc:sldMkLst>
          <pc:docMk/>
          <pc:sldMk cId="3393550529" sldId="482"/>
        </pc:sldMkLst>
        <pc:spChg chg="mod">
          <ac:chgData name="Putnoki Attila Márton" userId="S::faf2j3@inf.elte.hu::d1f5972e-eb27-483f-877f-377c2e5bf0d9" providerId="AD" clId="Web-{CA99503A-5027-46B0-862F-30586E1B0ED4}" dt="2022-01-09T17:13:13.579" v="637" actId="20577"/>
          <ac:spMkLst>
            <pc:docMk/>
            <pc:sldMk cId="3393550529" sldId="482"/>
            <ac:spMk id="2" creationId="{FF68B36F-1CAD-4C8A-8CD3-FBB8B49EA67D}"/>
          </ac:spMkLst>
        </pc:spChg>
        <pc:spChg chg="del">
          <ac:chgData name="Putnoki Attila Márton" userId="S::faf2j3@inf.elte.hu::d1f5972e-eb27-483f-877f-377c2e5bf0d9" providerId="AD" clId="Web-{CA99503A-5027-46B0-862F-30586E1B0ED4}" dt="2022-01-09T17:11:16.718" v="600"/>
          <ac:spMkLst>
            <pc:docMk/>
            <pc:sldMk cId="3393550529" sldId="482"/>
            <ac:spMk id="3" creationId="{2F47BF58-6FEE-49A8-BD48-FC1BBB5043E0}"/>
          </ac:spMkLst>
        </pc:spChg>
        <pc:spChg chg="add mod">
          <ac:chgData name="Putnoki Attila Márton" userId="S::faf2j3@inf.elte.hu::d1f5972e-eb27-483f-877f-377c2e5bf0d9" providerId="AD" clId="Web-{CA99503A-5027-46B0-862F-30586E1B0ED4}" dt="2022-01-09T17:11:16.734" v="602"/>
          <ac:spMkLst>
            <pc:docMk/>
            <pc:sldMk cId="3393550529" sldId="482"/>
            <ac:spMk id="8" creationId="{E2A23371-FB36-4F2F-8EED-E3F595F84DD4}"/>
          </ac:spMkLst>
        </pc:spChg>
        <pc:graphicFrameChg chg="add mod ord modGraphic">
          <ac:chgData name="Putnoki Attila Márton" userId="S::faf2j3@inf.elte.hu::d1f5972e-eb27-483f-877f-377c2e5bf0d9" providerId="AD" clId="Web-{CA99503A-5027-46B0-862F-30586E1B0ED4}" dt="2022-01-09T17:12:17.828" v="611" actId="1076"/>
          <ac:graphicFrameMkLst>
            <pc:docMk/>
            <pc:sldMk cId="3393550529" sldId="482"/>
            <ac:graphicFrameMk id="7" creationId="{10A00BBB-162B-49C0-A2E7-43228C75B889}"/>
          </ac:graphicFrameMkLst>
        </pc:graphicFrameChg>
      </pc:sldChg>
      <pc:sldChg chg="modSp new">
        <pc:chgData name="Putnoki Attila Márton" userId="S::faf2j3@inf.elte.hu::d1f5972e-eb27-483f-877f-377c2e5bf0d9" providerId="AD" clId="Web-{CA99503A-5027-46B0-862F-30586E1B0ED4}" dt="2022-01-09T17:12:58.001" v="633" actId="20577"/>
        <pc:sldMkLst>
          <pc:docMk/>
          <pc:sldMk cId="2232862741" sldId="483"/>
        </pc:sldMkLst>
        <pc:spChg chg="mod">
          <ac:chgData name="Putnoki Attila Márton" userId="S::faf2j3@inf.elte.hu::d1f5972e-eb27-483f-877f-377c2e5bf0d9" providerId="AD" clId="Web-{CA99503A-5027-46B0-862F-30586E1B0ED4}" dt="2022-01-09T17:12:48.407" v="629" actId="20577"/>
          <ac:spMkLst>
            <pc:docMk/>
            <pc:sldMk cId="2232862741" sldId="483"/>
            <ac:spMk id="2" creationId="{AD15FE4C-9771-46E1-9BCE-B1A3E4590AEF}"/>
          </ac:spMkLst>
        </pc:spChg>
        <pc:spChg chg="mod">
          <ac:chgData name="Putnoki Attila Márton" userId="S::faf2j3@inf.elte.hu::d1f5972e-eb27-483f-877f-377c2e5bf0d9" providerId="AD" clId="Web-{CA99503A-5027-46B0-862F-30586E1B0ED4}" dt="2022-01-09T17:12:58.001" v="633" actId="20577"/>
          <ac:spMkLst>
            <pc:docMk/>
            <pc:sldMk cId="2232862741" sldId="483"/>
            <ac:spMk id="3" creationId="{DD618D2D-678C-44E9-A9B8-47B6AA5DE152}"/>
          </ac:spMkLst>
        </pc:spChg>
      </pc:sldChg>
      <pc:sldChg chg="add del replId">
        <pc:chgData name="Putnoki Attila Márton" userId="S::faf2j3@inf.elte.hu::d1f5972e-eb27-483f-877f-377c2e5bf0d9" providerId="AD" clId="Web-{CA99503A-5027-46B0-862F-30586E1B0ED4}" dt="2022-01-09T15:51:40.316" v="535"/>
        <pc:sldMkLst>
          <pc:docMk/>
          <pc:sldMk cId="4007438072" sldId="483"/>
        </pc:sldMkLst>
      </pc:sldChg>
      <pc:sldChg chg="delSp modSp add del ord replId">
        <pc:chgData name="Putnoki Attila Márton" userId="S::faf2j3@inf.elte.hu::d1f5972e-eb27-483f-877f-377c2e5bf0d9" providerId="AD" clId="Web-{CA99503A-5027-46B0-862F-30586E1B0ED4}" dt="2022-01-09T17:06:48.464" v="548"/>
        <pc:sldMkLst>
          <pc:docMk/>
          <pc:sldMk cId="1901255419" sldId="484"/>
        </pc:sldMkLst>
        <pc:spChg chg="mod">
          <ac:chgData name="Putnoki Attila Márton" userId="S::faf2j3@inf.elte.hu::d1f5972e-eb27-483f-877f-377c2e5bf0d9" providerId="AD" clId="Web-{CA99503A-5027-46B0-862F-30586E1B0ED4}" dt="2022-01-09T15:51:07.846" v="527" actId="20577"/>
          <ac:spMkLst>
            <pc:docMk/>
            <pc:sldMk cId="1901255419" sldId="484"/>
            <ac:spMk id="2" creationId="{E5DE53DB-926A-40E8-800F-C8D16D9953D6}"/>
          </ac:spMkLst>
        </pc:spChg>
        <pc:spChg chg="del mod">
          <ac:chgData name="Putnoki Attila Márton" userId="S::faf2j3@inf.elte.hu::d1f5972e-eb27-483f-877f-377c2e5bf0d9" providerId="AD" clId="Web-{CA99503A-5027-46B0-862F-30586E1B0ED4}" dt="2022-01-09T17:04:22.493" v="538"/>
          <ac:spMkLst>
            <pc:docMk/>
            <pc:sldMk cId="1901255419" sldId="484"/>
            <ac:spMk id="3" creationId="{D50D3F2C-6739-433D-80B0-95679B8FE3D4}"/>
          </ac:spMkLst>
        </pc:spChg>
        <pc:spChg chg="del mod">
          <ac:chgData name="Putnoki Attila Márton" userId="S::faf2j3@inf.elte.hu::d1f5972e-eb27-483f-877f-377c2e5bf0d9" providerId="AD" clId="Web-{CA99503A-5027-46B0-862F-30586E1B0ED4}" dt="2022-01-09T17:04:19.712" v="537"/>
          <ac:spMkLst>
            <pc:docMk/>
            <pc:sldMk cId="1901255419" sldId="484"/>
            <ac:spMk id="13" creationId="{64F4E734-AD6B-4FF8-908A-AC3E2100F221}"/>
          </ac:spMkLst>
        </pc:spChg>
        <pc:picChg chg="del">
          <ac:chgData name="Putnoki Attila Márton" userId="S::faf2j3@inf.elte.hu::d1f5972e-eb27-483f-877f-377c2e5bf0d9" providerId="AD" clId="Web-{CA99503A-5027-46B0-862F-30586E1B0ED4}" dt="2022-01-09T15:51:16.549" v="531"/>
          <ac:picMkLst>
            <pc:docMk/>
            <pc:sldMk cId="1901255419" sldId="484"/>
            <ac:picMk id="7" creationId="{5B27B043-AAE4-4A38-A116-439F000466E8}"/>
          </ac:picMkLst>
        </pc:picChg>
        <pc:picChg chg="del">
          <ac:chgData name="Putnoki Attila Márton" userId="S::faf2j3@inf.elte.hu::d1f5972e-eb27-483f-877f-377c2e5bf0d9" providerId="AD" clId="Web-{CA99503A-5027-46B0-862F-30586E1B0ED4}" dt="2022-01-09T15:51:17.940" v="532"/>
          <ac:picMkLst>
            <pc:docMk/>
            <pc:sldMk cId="1901255419" sldId="484"/>
            <ac:picMk id="9" creationId="{F96864B7-8182-4A2C-BAC6-9456CEE0BCC4}"/>
          </ac:picMkLst>
        </pc:picChg>
        <pc:picChg chg="del">
          <ac:chgData name="Putnoki Attila Márton" userId="S::faf2j3@inf.elte.hu::d1f5972e-eb27-483f-877f-377c2e5bf0d9" providerId="AD" clId="Web-{CA99503A-5027-46B0-862F-30586E1B0ED4}" dt="2022-01-09T15:51:19.831" v="533"/>
          <ac:picMkLst>
            <pc:docMk/>
            <pc:sldMk cId="1901255419" sldId="484"/>
            <ac:picMk id="11" creationId="{25E62CE6-E730-444C-928F-AE2C1556E57A}"/>
          </ac:picMkLst>
        </pc:picChg>
      </pc:sldChg>
      <pc:sldChg chg="modSp new">
        <pc:chgData name="Putnoki Attila Márton" userId="S::faf2j3@inf.elte.hu::d1f5972e-eb27-483f-877f-377c2e5bf0d9" providerId="AD" clId="Web-{CA99503A-5027-46B0-862F-30586E1B0ED4}" dt="2022-01-09T17:08:19.294" v="582" actId="20577"/>
        <pc:sldMkLst>
          <pc:docMk/>
          <pc:sldMk cId="2162914137" sldId="484"/>
        </pc:sldMkLst>
        <pc:spChg chg="mod">
          <ac:chgData name="Putnoki Attila Márton" userId="S::faf2j3@inf.elte.hu::d1f5972e-eb27-483f-877f-377c2e5bf0d9" providerId="AD" clId="Web-{CA99503A-5027-46B0-862F-30586E1B0ED4}" dt="2022-01-09T17:08:01.184" v="560" actId="20577"/>
          <ac:spMkLst>
            <pc:docMk/>
            <pc:sldMk cId="2162914137" sldId="484"/>
            <ac:spMk id="2" creationId="{E412E2A8-F58A-425D-921F-6AC43A814B0B}"/>
          </ac:spMkLst>
        </pc:spChg>
        <pc:spChg chg="mod">
          <ac:chgData name="Putnoki Attila Márton" userId="S::faf2j3@inf.elte.hu::d1f5972e-eb27-483f-877f-377c2e5bf0d9" providerId="AD" clId="Web-{CA99503A-5027-46B0-862F-30586E1B0ED4}" dt="2022-01-09T17:08:19.294" v="582" actId="20577"/>
          <ac:spMkLst>
            <pc:docMk/>
            <pc:sldMk cId="2162914137" sldId="484"/>
            <ac:spMk id="3" creationId="{9945D41E-401A-4CA2-B1D4-10082C9C5B17}"/>
          </ac:spMkLst>
        </pc:spChg>
      </pc:sldChg>
      <pc:sldChg chg="addSp modSp add del replId">
        <pc:chgData name="Putnoki Attila Márton" userId="S::faf2j3@inf.elte.hu::d1f5972e-eb27-483f-877f-377c2e5bf0d9" providerId="AD" clId="Web-{CA99503A-5027-46B0-862F-30586E1B0ED4}" dt="2022-01-09T17:06:53.917" v="549"/>
        <pc:sldMkLst>
          <pc:docMk/>
          <pc:sldMk cId="1996890003" sldId="485"/>
        </pc:sldMkLst>
        <pc:spChg chg="mod">
          <ac:chgData name="Putnoki Attila Márton" userId="S::faf2j3@inf.elte.hu::d1f5972e-eb27-483f-877f-377c2e5bf0d9" providerId="AD" clId="Web-{CA99503A-5027-46B0-862F-30586E1B0ED4}" dt="2022-01-09T15:50:44.188" v="515" actId="20577"/>
          <ac:spMkLst>
            <pc:docMk/>
            <pc:sldMk cId="1996890003" sldId="485"/>
            <ac:spMk id="2" creationId="{F152FFD4-9C7A-42A4-B70C-40550D9B7FF1}"/>
          </ac:spMkLst>
        </pc:spChg>
        <pc:spChg chg="mod">
          <ac:chgData name="Putnoki Attila Márton" userId="S::faf2j3@inf.elte.hu::d1f5972e-eb27-483f-877f-377c2e5bf0d9" providerId="AD" clId="Web-{CA99503A-5027-46B0-862F-30586E1B0ED4}" dt="2022-01-09T15:49:55.122" v="489" actId="20577"/>
          <ac:spMkLst>
            <pc:docMk/>
            <pc:sldMk cId="1996890003" sldId="485"/>
            <ac:spMk id="3" creationId="{EBAF3A9B-D4AE-47E5-A2A2-001BB422C79F}"/>
          </ac:spMkLst>
        </pc:spChg>
        <pc:spChg chg="add">
          <ac:chgData name="Putnoki Attila Márton" userId="S::faf2j3@inf.elte.hu::d1f5972e-eb27-483f-877f-377c2e5bf0d9" providerId="AD" clId="Web-{CA99503A-5027-46B0-862F-30586E1B0ED4}" dt="2022-01-09T17:04:13.962" v="536"/>
          <ac:spMkLst>
            <pc:docMk/>
            <pc:sldMk cId="1996890003" sldId="485"/>
            <ac:spMk id="5" creationId="{6A642BC1-2078-4BC2-B338-7D0436918348}"/>
          </ac:spMkLst>
        </pc:spChg>
      </pc:sldChg>
      <pc:sldChg chg="addSp delSp modSp add del replId">
        <pc:chgData name="Putnoki Attila Márton" userId="S::faf2j3@inf.elte.hu::d1f5972e-eb27-483f-877f-377c2e5bf0d9" providerId="AD" clId="Web-{CA99503A-5027-46B0-862F-30586E1B0ED4}" dt="2022-01-09T17:06:56.449" v="550"/>
        <pc:sldMkLst>
          <pc:docMk/>
          <pc:sldMk cId="4167555547" sldId="486"/>
        </pc:sldMkLst>
        <pc:spChg chg="mod">
          <ac:chgData name="Putnoki Attila Márton" userId="S::faf2j3@inf.elte.hu::d1f5972e-eb27-483f-877f-377c2e5bf0d9" providerId="AD" clId="Web-{CA99503A-5027-46B0-862F-30586E1B0ED4}" dt="2022-01-09T15:38:40.738" v="161" actId="20577"/>
          <ac:spMkLst>
            <pc:docMk/>
            <pc:sldMk cId="4167555547" sldId="486"/>
            <ac:spMk id="2" creationId="{E894B5A7-3BC7-4E10-8A51-4E04F328D3D7}"/>
          </ac:spMkLst>
        </pc:spChg>
        <pc:spChg chg="del mod">
          <ac:chgData name="Putnoki Attila Márton" userId="S::faf2j3@inf.elte.hu::d1f5972e-eb27-483f-877f-377c2e5bf0d9" providerId="AD" clId="Web-{CA99503A-5027-46B0-862F-30586E1B0ED4}" dt="2022-01-09T17:05:12.635" v="540"/>
          <ac:spMkLst>
            <pc:docMk/>
            <pc:sldMk cId="4167555547" sldId="486"/>
            <ac:spMk id="3" creationId="{AD956CDA-CAD1-4151-BCA8-96A2B92D15B3}"/>
          </ac:spMkLst>
        </pc:spChg>
        <pc:spChg chg="add del mod">
          <ac:chgData name="Putnoki Attila Márton" userId="S::faf2j3@inf.elte.hu::d1f5972e-eb27-483f-877f-377c2e5bf0d9" providerId="AD" clId="Web-{CA99503A-5027-46B0-862F-30586E1B0ED4}" dt="2022-01-09T17:05:34.260" v="542"/>
          <ac:spMkLst>
            <pc:docMk/>
            <pc:sldMk cId="4167555547" sldId="486"/>
            <ac:spMk id="5" creationId="{49A8BADF-1E78-4D27-8CFC-8948DAEFBCF7}"/>
          </ac:spMkLst>
        </pc:spChg>
        <pc:spChg chg="add del">
          <ac:chgData name="Putnoki Attila Márton" userId="S::faf2j3@inf.elte.hu::d1f5972e-eb27-483f-877f-377c2e5bf0d9" providerId="AD" clId="Web-{CA99503A-5027-46B0-862F-30586E1B0ED4}" dt="2022-01-09T17:05:45.526" v="544"/>
          <ac:spMkLst>
            <pc:docMk/>
            <pc:sldMk cId="4167555547" sldId="486"/>
            <ac:spMk id="6" creationId="{D6B0B075-9FB8-484B-BF75-FBB01CF70C14}"/>
          </ac:spMkLst>
        </pc:spChg>
        <pc:spChg chg="add">
          <ac:chgData name="Putnoki Attila Márton" userId="S::faf2j3@inf.elte.hu::d1f5972e-eb27-483f-877f-377c2e5bf0d9" providerId="AD" clId="Web-{CA99503A-5027-46B0-862F-30586E1B0ED4}" dt="2022-01-09T17:06:03.761" v="546"/>
          <ac:spMkLst>
            <pc:docMk/>
            <pc:sldMk cId="4167555547" sldId="486"/>
            <ac:spMk id="7" creationId="{4C3D2C5E-E6F1-4DA7-87E4-A13193CC2C67}"/>
          </ac:spMkLst>
        </pc:spChg>
      </pc:sldChg>
      <pc:sldChg chg="modSp add del replId">
        <pc:chgData name="Putnoki Attila Márton" userId="S::faf2j3@inf.elte.hu::d1f5972e-eb27-483f-877f-377c2e5bf0d9" providerId="AD" clId="Web-{CA99503A-5027-46B0-862F-30586E1B0ED4}" dt="2022-01-09T17:07:10.558" v="553"/>
        <pc:sldMkLst>
          <pc:docMk/>
          <pc:sldMk cId="1058906722" sldId="487"/>
        </pc:sldMkLst>
        <pc:spChg chg="mod">
          <ac:chgData name="Putnoki Attila Márton" userId="S::faf2j3@inf.elte.hu::d1f5972e-eb27-483f-877f-377c2e5bf0d9" providerId="AD" clId="Web-{CA99503A-5027-46B0-862F-30586E1B0ED4}" dt="2022-01-09T15:38:30.753" v="160" actId="20577"/>
          <ac:spMkLst>
            <pc:docMk/>
            <pc:sldMk cId="1058906722" sldId="487"/>
            <ac:spMk id="2" creationId="{E894B5A7-3BC7-4E10-8A51-4E04F328D3D7}"/>
          </ac:spMkLst>
        </pc:spChg>
        <pc:spChg chg="mod">
          <ac:chgData name="Putnoki Attila Márton" userId="S::faf2j3@inf.elte.hu::d1f5972e-eb27-483f-877f-377c2e5bf0d9" providerId="AD" clId="Web-{CA99503A-5027-46B0-862F-30586E1B0ED4}" dt="2022-01-09T17:05:50.588" v="545" actId="1076"/>
          <ac:spMkLst>
            <pc:docMk/>
            <pc:sldMk cId="1058906722" sldId="487"/>
            <ac:spMk id="3" creationId="{AD956CDA-CAD1-4151-BCA8-96A2B92D15B3}"/>
          </ac:spMkLst>
        </pc:spChg>
      </pc:sldChg>
      <pc:sldChg chg="new del">
        <pc:chgData name="Putnoki Attila Márton" userId="S::faf2j3@inf.elte.hu::d1f5972e-eb27-483f-877f-377c2e5bf0d9" providerId="AD" clId="Web-{CA99503A-5027-46B0-862F-30586E1B0ED4}" dt="2022-01-09T17:07:07.527" v="552"/>
        <pc:sldMkLst>
          <pc:docMk/>
          <pc:sldMk cId="3718841980" sldId="488"/>
        </pc:sldMkLst>
      </pc:sldChg>
    </pc:docChg>
  </pc:docChgLst>
  <pc:docChgLst>
    <pc:chgData name="Kherbouche Meriem" userId="S::meriemkherbouche@inf.elte.hu::164e13d1-09b1-49cf-8c87-c49dfc974e9e" providerId="AD" clId="Web-{C676CB59-BF3A-44C6-A7EE-293587FF9B30}"/>
    <pc:docChg chg="modSld">
      <pc:chgData name="Kherbouche Meriem" userId="S::meriemkherbouche@inf.elte.hu::164e13d1-09b1-49cf-8c87-c49dfc974e9e" providerId="AD" clId="Web-{C676CB59-BF3A-44C6-A7EE-293587FF9B30}" dt="2020-04-05T10:06:42.868" v="192" actId="20577"/>
      <pc:docMkLst>
        <pc:docMk/>
      </pc:docMkLst>
      <pc:sldChg chg="addSp delSp modSp">
        <pc:chgData name="Kherbouche Meriem" userId="S::meriemkherbouche@inf.elte.hu::164e13d1-09b1-49cf-8c87-c49dfc974e9e" providerId="AD" clId="Web-{C676CB59-BF3A-44C6-A7EE-293587FF9B30}" dt="2020-04-05T10:03:46.072" v="70" actId="1076"/>
        <pc:sldMkLst>
          <pc:docMk/>
          <pc:sldMk cId="939671083" sldId="431"/>
        </pc:sldMkLst>
        <pc:spChg chg="add del mod">
          <ac:chgData name="Kherbouche Meriem" userId="S::meriemkherbouche@inf.elte.hu::164e13d1-09b1-49cf-8c87-c49dfc974e9e" providerId="AD" clId="Web-{C676CB59-BF3A-44C6-A7EE-293587FF9B30}" dt="2020-04-05T09:56:33.682" v="4"/>
          <ac:spMkLst>
            <pc:docMk/>
            <pc:sldMk cId="939671083" sldId="431"/>
            <ac:spMk id="3" creationId="{C1976F8D-8F27-4B5D-A02A-A0468C5DDE9B}"/>
          </ac:spMkLst>
        </pc:spChg>
        <pc:spChg chg="add mod">
          <ac:chgData name="Kherbouche Meriem" userId="S::meriemkherbouche@inf.elte.hu::164e13d1-09b1-49cf-8c87-c49dfc974e9e" providerId="AD" clId="Web-{C676CB59-BF3A-44C6-A7EE-293587FF9B30}" dt="2020-04-05T09:58:49.041" v="26" actId="1076"/>
          <ac:spMkLst>
            <pc:docMk/>
            <pc:sldMk cId="939671083" sldId="431"/>
            <ac:spMk id="9" creationId="{3A261A7C-0850-445A-AA8A-D7AA5FB95390}"/>
          </ac:spMkLst>
        </pc:spChg>
        <pc:spChg chg="add mod">
          <ac:chgData name="Kherbouche Meriem" userId="S::meriemkherbouche@inf.elte.hu::164e13d1-09b1-49cf-8c87-c49dfc974e9e" providerId="AD" clId="Web-{C676CB59-BF3A-44C6-A7EE-293587FF9B30}" dt="2020-04-05T10:01:36.806" v="53" actId="20577"/>
          <ac:spMkLst>
            <pc:docMk/>
            <pc:sldMk cId="939671083" sldId="431"/>
            <ac:spMk id="12" creationId="{9E63996A-7EA4-4FDC-BA25-10ECF0081652}"/>
          </ac:spMkLst>
        </pc:spChg>
        <pc:spChg chg="add mod">
          <ac:chgData name="Kherbouche Meriem" userId="S::meriemkherbouche@inf.elte.hu::164e13d1-09b1-49cf-8c87-c49dfc974e9e" providerId="AD" clId="Web-{C676CB59-BF3A-44C6-A7EE-293587FF9B30}" dt="2020-04-05T10:03:46.072" v="70" actId="1076"/>
          <ac:spMkLst>
            <pc:docMk/>
            <pc:sldMk cId="939671083" sldId="431"/>
            <ac:spMk id="13" creationId="{C46E06A2-741F-4BDA-8F3C-D3C8FEDE9DC1}"/>
          </ac:spMkLst>
        </pc:spChg>
        <pc:spChg chg="add del">
          <ac:chgData name="Kherbouche Meriem" userId="S::meriemkherbouche@inf.elte.hu::164e13d1-09b1-49cf-8c87-c49dfc974e9e" providerId="AD" clId="Web-{C676CB59-BF3A-44C6-A7EE-293587FF9B30}" dt="2020-04-05T10:03:01.322" v="63"/>
          <ac:spMkLst>
            <pc:docMk/>
            <pc:sldMk cId="939671083" sldId="431"/>
            <ac:spMk id="14" creationId="{59736B73-72AB-402D-9CC5-6AE7D45BD1FF}"/>
          </ac:spMkLst>
        </pc:spChg>
        <pc:picChg chg="mod">
          <ac:chgData name="Kherbouche Meriem" userId="S::meriemkherbouche@inf.elte.hu::164e13d1-09b1-49cf-8c87-c49dfc974e9e" providerId="AD" clId="Web-{C676CB59-BF3A-44C6-A7EE-293587FF9B30}" dt="2020-04-05T10:02:42.978" v="56" actId="1076"/>
          <ac:picMkLst>
            <pc:docMk/>
            <pc:sldMk cId="939671083" sldId="431"/>
            <ac:picMk id="6" creationId="{94AEF146-0277-4360-849B-1BF1A61D1DAD}"/>
          </ac:picMkLst>
        </pc:picChg>
        <pc:picChg chg="add mod">
          <ac:chgData name="Kherbouche Meriem" userId="S::meriemkherbouche@inf.elte.hu::164e13d1-09b1-49cf-8c87-c49dfc974e9e" providerId="AD" clId="Web-{C676CB59-BF3A-44C6-A7EE-293587FF9B30}" dt="2020-04-05T09:58:36.776" v="22" actId="1076"/>
          <ac:picMkLst>
            <pc:docMk/>
            <pc:sldMk cId="939671083" sldId="431"/>
            <ac:picMk id="7" creationId="{0E2C64B7-D202-44BA-A205-F56D62D6E892}"/>
          </ac:picMkLst>
        </pc:picChg>
        <pc:picChg chg="add mod">
          <ac:chgData name="Kherbouche Meriem" userId="S::meriemkherbouche@inf.elte.hu::164e13d1-09b1-49cf-8c87-c49dfc974e9e" providerId="AD" clId="Web-{C676CB59-BF3A-44C6-A7EE-293587FF9B30}" dt="2020-04-05T10:01:05.728" v="30" actId="14100"/>
          <ac:picMkLst>
            <pc:docMk/>
            <pc:sldMk cId="939671083" sldId="431"/>
            <ac:picMk id="10" creationId="{FEC2F791-43DD-40A4-AB03-150F5894B64E}"/>
          </ac:picMkLst>
        </pc:picChg>
      </pc:sldChg>
      <pc:sldChg chg="modSp">
        <pc:chgData name="Kherbouche Meriem" userId="S::meriemkherbouche@inf.elte.hu::164e13d1-09b1-49cf-8c87-c49dfc974e9e" providerId="AD" clId="Web-{C676CB59-BF3A-44C6-A7EE-293587FF9B30}" dt="2020-04-05T10:06:39.618" v="190" actId="20577"/>
        <pc:sldMkLst>
          <pc:docMk/>
          <pc:sldMk cId="1978590114" sldId="432"/>
        </pc:sldMkLst>
        <pc:spChg chg="mod">
          <ac:chgData name="Kherbouche Meriem" userId="S::meriemkherbouche@inf.elte.hu::164e13d1-09b1-49cf-8c87-c49dfc974e9e" providerId="AD" clId="Web-{C676CB59-BF3A-44C6-A7EE-293587FF9B30}" dt="2020-04-05T10:06:39.618" v="190" actId="20577"/>
          <ac:spMkLst>
            <pc:docMk/>
            <pc:sldMk cId="1978590114" sldId="432"/>
            <ac:spMk id="2" creationId="{B810E53E-59C8-4C1E-B4F2-CE81BB3B1222}"/>
          </ac:spMkLst>
        </pc:spChg>
        <pc:spChg chg="mod">
          <ac:chgData name="Kherbouche Meriem" userId="S::meriemkherbouche@inf.elte.hu::164e13d1-09b1-49cf-8c87-c49dfc974e9e" providerId="AD" clId="Web-{C676CB59-BF3A-44C6-A7EE-293587FF9B30}" dt="2020-04-05T10:06:17.056" v="139" actId="20577"/>
          <ac:spMkLst>
            <pc:docMk/>
            <pc:sldMk cId="1978590114" sldId="432"/>
            <ac:spMk id="3" creationId="{32FC83D4-1606-48D8-9F33-0B769432DBD9}"/>
          </ac:spMkLst>
        </pc:spChg>
      </pc:sldChg>
    </pc:docChg>
  </pc:docChgLst>
  <pc:docChgLst>
    <pc:chgData name="Kherbouche Meriem" userId="S::meriemkherbouche@inf.elte.hu::164e13d1-09b1-49cf-8c87-c49dfc974e9e" providerId="AD" clId="Web-{FE72C0E7-0576-4CF3-B0B9-EAEA89733C6A}"/>
    <pc:docChg chg="addSld">
      <pc:chgData name="Kherbouche Meriem" userId="S::meriemkherbouche@inf.elte.hu::164e13d1-09b1-49cf-8c87-c49dfc974e9e" providerId="AD" clId="Web-{FE72C0E7-0576-4CF3-B0B9-EAEA89733C6A}" dt="2020-04-05T09:08:13.475" v="0"/>
      <pc:docMkLst>
        <pc:docMk/>
      </pc:docMkLst>
      <pc:sldChg chg="new">
        <pc:chgData name="Kherbouche Meriem" userId="S::meriemkherbouche@inf.elte.hu::164e13d1-09b1-49cf-8c87-c49dfc974e9e" providerId="AD" clId="Web-{FE72C0E7-0576-4CF3-B0B9-EAEA89733C6A}" dt="2020-04-05T09:08:13.475" v="0"/>
        <pc:sldMkLst>
          <pc:docMk/>
          <pc:sldMk cId="1243639627" sldId="430"/>
        </pc:sldMkLst>
      </pc:sldChg>
    </pc:docChg>
  </pc:docChgLst>
  <pc:docChgLst>
    <pc:chgData name="Molnár Bálint" userId="S::molnarba@inf.elte.hu::ae83a761-4a10-4b28-8491-0e0cd60bb7cf" providerId="AD" clId="Web-{83608DED-0243-4659-A1BF-38C635078AE0}"/>
    <pc:docChg chg="modSld">
      <pc:chgData name="Molnár Bálint" userId="S::molnarba@inf.elte.hu::ae83a761-4a10-4b28-8491-0e0cd60bb7cf" providerId="AD" clId="Web-{83608DED-0243-4659-A1BF-38C635078AE0}" dt="2020-04-05T10:10:50.521" v="6" actId="14100"/>
      <pc:docMkLst>
        <pc:docMk/>
      </pc:docMkLst>
      <pc:sldChg chg="modSp">
        <pc:chgData name="Molnár Bálint" userId="S::molnarba@inf.elte.hu::ae83a761-4a10-4b28-8491-0e0cd60bb7cf" providerId="AD" clId="Web-{83608DED-0243-4659-A1BF-38C635078AE0}" dt="2020-04-05T10:10:50.521" v="6" actId="14100"/>
        <pc:sldMkLst>
          <pc:docMk/>
          <pc:sldMk cId="939671083" sldId="431"/>
        </pc:sldMkLst>
        <pc:spChg chg="mod">
          <ac:chgData name="Molnár Bálint" userId="S::molnarba@inf.elte.hu::ae83a761-4a10-4b28-8491-0e0cd60bb7cf" providerId="AD" clId="Web-{83608DED-0243-4659-A1BF-38C635078AE0}" dt="2020-04-05T10:10:39.130" v="3" actId="1076"/>
          <ac:spMkLst>
            <pc:docMk/>
            <pc:sldMk cId="939671083" sldId="431"/>
            <ac:spMk id="12" creationId="{9E63996A-7EA4-4FDC-BA25-10ECF0081652}"/>
          </ac:spMkLst>
        </pc:spChg>
        <pc:spChg chg="mod">
          <ac:chgData name="Molnár Bálint" userId="S::molnarba@inf.elte.hu::ae83a761-4a10-4b28-8491-0e0cd60bb7cf" providerId="AD" clId="Web-{83608DED-0243-4659-A1BF-38C635078AE0}" dt="2020-04-05T10:10:27.974" v="1" actId="1076"/>
          <ac:spMkLst>
            <pc:docMk/>
            <pc:sldMk cId="939671083" sldId="431"/>
            <ac:spMk id="13" creationId="{C46E06A2-741F-4BDA-8F3C-D3C8FEDE9DC1}"/>
          </ac:spMkLst>
        </pc:spChg>
        <pc:picChg chg="mod">
          <ac:chgData name="Molnár Bálint" userId="S::molnarba@inf.elte.hu::ae83a761-4a10-4b28-8491-0e0cd60bb7cf" providerId="AD" clId="Web-{83608DED-0243-4659-A1BF-38C635078AE0}" dt="2020-04-05T10:10:50.521" v="6" actId="14100"/>
          <ac:picMkLst>
            <pc:docMk/>
            <pc:sldMk cId="939671083" sldId="431"/>
            <ac:picMk id="10" creationId="{FEC2F791-43DD-40A4-AB03-150F5894B64E}"/>
          </ac:picMkLst>
        </pc:picChg>
      </pc:sldChg>
    </pc:docChg>
  </pc:docChgLst>
  <pc:docChgLst>
    <pc:chgData name="Molnár Bálint" userId="S::molnarba@inf.elte.hu::ae83a761-4a10-4b28-8491-0e0cd60bb7cf" providerId="AD" clId="Web-{A35A553C-4A22-4C8D-BA19-2038F7BDDD69}"/>
    <pc:docChg chg="modSld">
      <pc:chgData name="Molnár Bálint" userId="S::molnarba@inf.elte.hu::ae83a761-4a10-4b28-8491-0e0cd60bb7cf" providerId="AD" clId="Web-{A35A553C-4A22-4C8D-BA19-2038F7BDDD69}" dt="2020-04-05T17:21:02.405" v="4" actId="14100"/>
      <pc:docMkLst>
        <pc:docMk/>
      </pc:docMkLst>
      <pc:sldChg chg="modSp">
        <pc:chgData name="Molnár Bálint" userId="S::molnarba@inf.elte.hu::ae83a761-4a10-4b28-8491-0e0cd60bb7cf" providerId="AD" clId="Web-{A35A553C-4A22-4C8D-BA19-2038F7BDDD69}" dt="2020-04-05T17:21:02.405" v="4" actId="14100"/>
        <pc:sldMkLst>
          <pc:docMk/>
          <pc:sldMk cId="3195716250" sldId="423"/>
        </pc:sldMkLst>
        <pc:spChg chg="mod">
          <ac:chgData name="Molnár Bálint" userId="S::molnarba@inf.elte.hu::ae83a761-4a10-4b28-8491-0e0cd60bb7cf" providerId="AD" clId="Web-{A35A553C-4A22-4C8D-BA19-2038F7BDDD69}" dt="2020-04-05T17:21:02.405" v="4" actId="14100"/>
          <ac:spMkLst>
            <pc:docMk/>
            <pc:sldMk cId="3195716250" sldId="423"/>
            <ac:spMk id="3" creationId="{00000000-0000-0000-0000-000000000000}"/>
          </ac:spMkLst>
        </pc:spChg>
      </pc:sldChg>
    </pc:docChg>
  </pc:docChgLst>
  <pc:docChgLst>
    <pc:chgData name="Kherbouche Meriem" userId="S::meriemkherbouche@inf.elte.hu::164e13d1-09b1-49cf-8c87-c49dfc974e9e" providerId="AD" clId="Web-{6994B9CB-67E2-4769-9F18-F76DB03D0C0E}"/>
    <pc:docChg chg="addSld modSld">
      <pc:chgData name="Kherbouche Meriem" userId="S::meriemkherbouche@inf.elte.hu::164e13d1-09b1-49cf-8c87-c49dfc974e9e" providerId="AD" clId="Web-{6994B9CB-67E2-4769-9F18-F76DB03D0C0E}" dt="2020-04-05T09:45:01.218" v="420"/>
      <pc:docMkLst>
        <pc:docMk/>
      </pc:docMkLst>
      <pc:sldChg chg="addSp delSp modSp">
        <pc:chgData name="Kherbouche Meriem" userId="S::meriemkherbouche@inf.elte.hu::164e13d1-09b1-49cf-8c87-c49dfc974e9e" providerId="AD" clId="Web-{6994B9CB-67E2-4769-9F18-F76DB03D0C0E}" dt="2020-04-05T09:44:19.875" v="369" actId="14100"/>
        <pc:sldMkLst>
          <pc:docMk/>
          <pc:sldMk cId="1243639627" sldId="430"/>
        </pc:sldMkLst>
        <pc:spChg chg="mod">
          <ac:chgData name="Kherbouche Meriem" userId="S::meriemkherbouche@inf.elte.hu::164e13d1-09b1-49cf-8c87-c49dfc974e9e" providerId="AD" clId="Web-{6994B9CB-67E2-4769-9F18-F76DB03D0C0E}" dt="2020-04-05T09:15:49.991" v="39" actId="1076"/>
          <ac:spMkLst>
            <pc:docMk/>
            <pc:sldMk cId="1243639627" sldId="430"/>
            <ac:spMk id="2" creationId="{0BFA6F04-C03E-45BE-A9DA-65DDE6707DC4}"/>
          </ac:spMkLst>
        </pc:spChg>
        <pc:spChg chg="del">
          <ac:chgData name="Kherbouche Meriem" userId="S::meriemkherbouche@inf.elte.hu::164e13d1-09b1-49cf-8c87-c49dfc974e9e" providerId="AD" clId="Web-{6994B9CB-67E2-4769-9F18-F76DB03D0C0E}" dt="2020-04-05T09:15:55.022" v="41"/>
          <ac:spMkLst>
            <pc:docMk/>
            <pc:sldMk cId="1243639627" sldId="430"/>
            <ac:spMk id="3" creationId="{68EF5613-657F-45A4-A60E-CD1D7BC9D624}"/>
          </ac:spMkLst>
        </pc:spChg>
        <pc:spChg chg="add mod">
          <ac:chgData name="Kherbouche Meriem" userId="S::meriemkherbouche@inf.elte.hu::164e13d1-09b1-49cf-8c87-c49dfc974e9e" providerId="AD" clId="Web-{6994B9CB-67E2-4769-9F18-F76DB03D0C0E}" dt="2020-04-05T09:17:04.178" v="58" actId="20577"/>
          <ac:spMkLst>
            <pc:docMk/>
            <pc:sldMk cId="1243639627" sldId="430"/>
            <ac:spMk id="6" creationId="{DFC9C499-A0E3-4BED-BDD5-02D86E7CA0E0}"/>
          </ac:spMkLst>
        </pc:spChg>
        <pc:spChg chg="add mod">
          <ac:chgData name="Kherbouche Meriem" userId="S::meriemkherbouche@inf.elte.hu::164e13d1-09b1-49cf-8c87-c49dfc974e9e" providerId="AD" clId="Web-{6994B9CB-67E2-4769-9F18-F76DB03D0C0E}" dt="2020-04-05T09:17:36.850" v="74" actId="20577"/>
          <ac:spMkLst>
            <pc:docMk/>
            <pc:sldMk cId="1243639627" sldId="430"/>
            <ac:spMk id="7" creationId="{45F6352E-42ED-4ECD-8D34-26B399CE4F6B}"/>
          </ac:spMkLst>
        </pc:spChg>
        <pc:spChg chg="add mod">
          <ac:chgData name="Kherbouche Meriem" userId="S::meriemkherbouche@inf.elte.hu::164e13d1-09b1-49cf-8c87-c49dfc974e9e" providerId="AD" clId="Web-{6994B9CB-67E2-4769-9F18-F76DB03D0C0E}" dt="2020-04-05T09:18:45.615" v="124" actId="20577"/>
          <ac:spMkLst>
            <pc:docMk/>
            <pc:sldMk cId="1243639627" sldId="430"/>
            <ac:spMk id="8" creationId="{8A4EDA4E-47E1-4D5D-AECC-EC00FE5FDCC2}"/>
          </ac:spMkLst>
        </pc:spChg>
        <pc:spChg chg="add mod">
          <ac:chgData name="Kherbouche Meriem" userId="S::meriemkherbouche@inf.elte.hu::164e13d1-09b1-49cf-8c87-c49dfc974e9e" providerId="AD" clId="Web-{6994B9CB-67E2-4769-9F18-F76DB03D0C0E}" dt="2020-04-05T09:18:05.568" v="93" actId="20577"/>
          <ac:spMkLst>
            <pc:docMk/>
            <pc:sldMk cId="1243639627" sldId="430"/>
            <ac:spMk id="9" creationId="{458BF403-6BDB-42B5-955C-96BFF83A0E54}"/>
          </ac:spMkLst>
        </pc:spChg>
        <pc:spChg chg="add mod">
          <ac:chgData name="Kherbouche Meriem" userId="S::meriemkherbouche@inf.elte.hu::164e13d1-09b1-49cf-8c87-c49dfc974e9e" providerId="AD" clId="Web-{6994B9CB-67E2-4769-9F18-F76DB03D0C0E}" dt="2020-04-05T09:19:37.927" v="160" actId="20577"/>
          <ac:spMkLst>
            <pc:docMk/>
            <pc:sldMk cId="1243639627" sldId="430"/>
            <ac:spMk id="10" creationId="{628673DE-BD43-43FE-804F-7EF574D2627A}"/>
          </ac:spMkLst>
        </pc:spChg>
        <pc:spChg chg="add mod">
          <ac:chgData name="Kherbouche Meriem" userId="S::meriemkherbouche@inf.elte.hu::164e13d1-09b1-49cf-8c87-c49dfc974e9e" providerId="AD" clId="Web-{6994B9CB-67E2-4769-9F18-F76DB03D0C0E}" dt="2020-04-05T09:19:26.318" v="157" actId="20577"/>
          <ac:spMkLst>
            <pc:docMk/>
            <pc:sldMk cId="1243639627" sldId="430"/>
            <ac:spMk id="11" creationId="{9AA9A121-9811-4AE7-BA0C-6A6208F043BA}"/>
          </ac:spMkLst>
        </pc:spChg>
        <pc:spChg chg="add mod">
          <ac:chgData name="Kherbouche Meriem" userId="S::meriemkherbouche@inf.elte.hu::164e13d1-09b1-49cf-8c87-c49dfc974e9e" providerId="AD" clId="Web-{6994B9CB-67E2-4769-9F18-F76DB03D0C0E}" dt="2020-04-05T09:19:12.224" v="148" actId="20577"/>
          <ac:spMkLst>
            <pc:docMk/>
            <pc:sldMk cId="1243639627" sldId="430"/>
            <ac:spMk id="12" creationId="{A9F5B3ED-AE72-4BF1-A406-6D134F7F0AB1}"/>
          </ac:spMkLst>
        </pc:spChg>
        <pc:spChg chg="add mod">
          <ac:chgData name="Kherbouche Meriem" userId="S::meriemkherbouche@inf.elte.hu::164e13d1-09b1-49cf-8c87-c49dfc974e9e" providerId="AD" clId="Web-{6994B9CB-67E2-4769-9F18-F76DB03D0C0E}" dt="2020-04-05T09:18:21.459" v="102" actId="20577"/>
          <ac:spMkLst>
            <pc:docMk/>
            <pc:sldMk cId="1243639627" sldId="430"/>
            <ac:spMk id="13" creationId="{2BE59934-977B-45E5-B6CE-9A89ADC187A3}"/>
          </ac:spMkLst>
        </pc:spChg>
        <pc:spChg chg="add mod">
          <ac:chgData name="Kherbouche Meriem" userId="S::meriemkherbouche@inf.elte.hu::164e13d1-09b1-49cf-8c87-c49dfc974e9e" providerId="AD" clId="Web-{6994B9CB-67E2-4769-9F18-F76DB03D0C0E}" dt="2020-04-05T09:41:25.969" v="302" actId="1076"/>
          <ac:spMkLst>
            <pc:docMk/>
            <pc:sldMk cId="1243639627" sldId="430"/>
            <ac:spMk id="21" creationId="{66C12428-ECAA-4A05-B928-898F1D9CBB43}"/>
          </ac:spMkLst>
        </pc:spChg>
        <pc:spChg chg="add mod">
          <ac:chgData name="Kherbouche Meriem" userId="S::meriemkherbouche@inf.elte.hu::164e13d1-09b1-49cf-8c87-c49dfc974e9e" providerId="AD" clId="Web-{6994B9CB-67E2-4769-9F18-F76DB03D0C0E}" dt="2020-04-05T09:42:06.203" v="318" actId="1076"/>
          <ac:spMkLst>
            <pc:docMk/>
            <pc:sldMk cId="1243639627" sldId="430"/>
            <ac:spMk id="22" creationId="{E8494D20-A306-4597-B3D7-B7C5FAEE0184}"/>
          </ac:spMkLst>
        </pc:spChg>
        <pc:spChg chg="add mod">
          <ac:chgData name="Kherbouche Meriem" userId="S::meriemkherbouche@inf.elte.hu::164e13d1-09b1-49cf-8c87-c49dfc974e9e" providerId="AD" clId="Web-{6994B9CB-67E2-4769-9F18-F76DB03D0C0E}" dt="2020-04-05T09:41:49.282" v="308" actId="1076"/>
          <ac:spMkLst>
            <pc:docMk/>
            <pc:sldMk cId="1243639627" sldId="430"/>
            <ac:spMk id="23" creationId="{3CCA3228-898A-47FD-BEC7-23C8DAF03138}"/>
          </ac:spMkLst>
        </pc:spChg>
        <pc:spChg chg="add mod">
          <ac:chgData name="Kherbouche Meriem" userId="S::meriemkherbouche@inf.elte.hu::164e13d1-09b1-49cf-8c87-c49dfc974e9e" providerId="AD" clId="Web-{6994B9CB-67E2-4769-9F18-F76DB03D0C0E}" dt="2020-04-05T09:42:20.641" v="324" actId="1076"/>
          <ac:spMkLst>
            <pc:docMk/>
            <pc:sldMk cId="1243639627" sldId="430"/>
            <ac:spMk id="24" creationId="{B945AC68-B4EA-4F54-912B-096116B0162F}"/>
          </ac:spMkLst>
        </pc:spChg>
        <pc:spChg chg="add mod">
          <ac:chgData name="Kherbouche Meriem" userId="S::meriemkherbouche@inf.elte.hu::164e13d1-09b1-49cf-8c87-c49dfc974e9e" providerId="AD" clId="Web-{6994B9CB-67E2-4769-9F18-F76DB03D0C0E}" dt="2020-04-05T09:42:33.453" v="332" actId="1076"/>
          <ac:spMkLst>
            <pc:docMk/>
            <pc:sldMk cId="1243639627" sldId="430"/>
            <ac:spMk id="25" creationId="{358D17AD-9538-44BA-849C-776EA29CCEBE}"/>
          </ac:spMkLst>
        </pc:spChg>
        <pc:spChg chg="add mod">
          <ac:chgData name="Kherbouche Meriem" userId="S::meriemkherbouche@inf.elte.hu::164e13d1-09b1-49cf-8c87-c49dfc974e9e" providerId="AD" clId="Web-{6994B9CB-67E2-4769-9F18-F76DB03D0C0E}" dt="2020-04-05T09:42:47.281" v="338" actId="1076"/>
          <ac:spMkLst>
            <pc:docMk/>
            <pc:sldMk cId="1243639627" sldId="430"/>
            <ac:spMk id="26" creationId="{E5517941-F534-4955-B3FD-A25D317626AB}"/>
          </ac:spMkLst>
        </pc:spChg>
        <pc:spChg chg="add mod">
          <ac:chgData name="Kherbouche Meriem" userId="S::meriemkherbouche@inf.elte.hu::164e13d1-09b1-49cf-8c87-c49dfc974e9e" providerId="AD" clId="Web-{6994B9CB-67E2-4769-9F18-F76DB03D0C0E}" dt="2020-04-05T09:43:02.047" v="352" actId="20577"/>
          <ac:spMkLst>
            <pc:docMk/>
            <pc:sldMk cId="1243639627" sldId="430"/>
            <ac:spMk id="27" creationId="{57B1642D-8944-40ED-B7AC-E3607705C0E0}"/>
          </ac:spMkLst>
        </pc:spChg>
        <pc:spChg chg="add mod">
          <ac:chgData name="Kherbouche Meriem" userId="S::meriemkherbouche@inf.elte.hu::164e13d1-09b1-49cf-8c87-c49dfc974e9e" providerId="AD" clId="Web-{6994B9CB-67E2-4769-9F18-F76DB03D0C0E}" dt="2020-04-05T09:42:53.906" v="347" actId="20577"/>
          <ac:spMkLst>
            <pc:docMk/>
            <pc:sldMk cId="1243639627" sldId="430"/>
            <ac:spMk id="28" creationId="{773B516E-DE4A-4E0A-9E07-BEB00F750210}"/>
          </ac:spMkLst>
        </pc:spChg>
        <pc:spChg chg="add mod">
          <ac:chgData name="Kherbouche Meriem" userId="S::meriemkherbouche@inf.elte.hu::164e13d1-09b1-49cf-8c87-c49dfc974e9e" providerId="AD" clId="Web-{6994B9CB-67E2-4769-9F18-F76DB03D0C0E}" dt="2020-04-05T09:43:10.344" v="357" actId="20577"/>
          <ac:spMkLst>
            <pc:docMk/>
            <pc:sldMk cId="1243639627" sldId="430"/>
            <ac:spMk id="29" creationId="{5DD91DC8-29D1-40E4-8E32-2F96CC684CA3}"/>
          </ac:spMkLst>
        </pc:spChg>
        <pc:spChg chg="add del">
          <ac:chgData name="Kherbouche Meriem" userId="S::meriemkherbouche@inf.elte.hu::164e13d1-09b1-49cf-8c87-c49dfc974e9e" providerId="AD" clId="Web-{6994B9CB-67E2-4769-9F18-F76DB03D0C0E}" dt="2020-04-05T09:33:04.123" v="240"/>
          <ac:spMkLst>
            <pc:docMk/>
            <pc:sldMk cId="1243639627" sldId="430"/>
            <ac:spMk id="30" creationId="{B8FBCC65-B56A-4BA6-9BA0-83FFF00DF11E}"/>
          </ac:spMkLst>
        </pc:spChg>
        <pc:cxnChg chg="add mod">
          <ac:chgData name="Kherbouche Meriem" userId="S::meriemkherbouche@inf.elte.hu::164e13d1-09b1-49cf-8c87-c49dfc974e9e" providerId="AD" clId="Web-{6994B9CB-67E2-4769-9F18-F76DB03D0C0E}" dt="2020-04-05T09:21:30.489" v="173" actId="14100"/>
          <ac:cxnSpMkLst>
            <pc:docMk/>
            <pc:sldMk cId="1243639627" sldId="430"/>
            <ac:cxnSpMk id="14" creationId="{58BD0F8E-4036-48B6-99CB-8C1BEA4A256A}"/>
          </ac:cxnSpMkLst>
        </pc:cxnChg>
        <pc:cxnChg chg="add mod">
          <ac:chgData name="Kherbouche Meriem" userId="S::meriemkherbouche@inf.elte.hu::164e13d1-09b1-49cf-8c87-c49dfc974e9e" providerId="AD" clId="Web-{6994B9CB-67E2-4769-9F18-F76DB03D0C0E}" dt="2020-04-05T09:21:23.771" v="172"/>
          <ac:cxnSpMkLst>
            <pc:docMk/>
            <pc:sldMk cId="1243639627" sldId="430"/>
            <ac:cxnSpMk id="15" creationId="{D89C7B3D-3E31-4752-B48B-BA9B2328ADC0}"/>
          </ac:cxnSpMkLst>
        </pc:cxnChg>
        <pc:cxnChg chg="add mod">
          <ac:chgData name="Kherbouche Meriem" userId="S::meriemkherbouche@inf.elte.hu::164e13d1-09b1-49cf-8c87-c49dfc974e9e" providerId="AD" clId="Web-{6994B9CB-67E2-4769-9F18-F76DB03D0C0E}" dt="2020-04-05T09:21:49.880" v="176" actId="14100"/>
          <ac:cxnSpMkLst>
            <pc:docMk/>
            <pc:sldMk cId="1243639627" sldId="430"/>
            <ac:cxnSpMk id="16" creationId="{38DCB979-2C8B-4282-901C-09C724942FAD}"/>
          </ac:cxnSpMkLst>
        </pc:cxnChg>
        <pc:cxnChg chg="add mod">
          <ac:chgData name="Kherbouche Meriem" userId="S::meriemkherbouche@inf.elte.hu::164e13d1-09b1-49cf-8c87-c49dfc974e9e" providerId="AD" clId="Web-{6994B9CB-67E2-4769-9F18-F76DB03D0C0E}" dt="2020-04-05T09:22:05.083" v="179" actId="14100"/>
          <ac:cxnSpMkLst>
            <pc:docMk/>
            <pc:sldMk cId="1243639627" sldId="430"/>
            <ac:cxnSpMk id="17" creationId="{67814E88-D014-439C-933A-9D96DEDEE934}"/>
          </ac:cxnSpMkLst>
        </pc:cxnChg>
        <pc:cxnChg chg="add mod">
          <ac:chgData name="Kherbouche Meriem" userId="S::meriemkherbouche@inf.elte.hu::164e13d1-09b1-49cf-8c87-c49dfc974e9e" providerId="AD" clId="Web-{6994B9CB-67E2-4769-9F18-F76DB03D0C0E}" dt="2020-04-05T09:22:26.161" v="183" actId="14100"/>
          <ac:cxnSpMkLst>
            <pc:docMk/>
            <pc:sldMk cId="1243639627" sldId="430"/>
            <ac:cxnSpMk id="18" creationId="{BD48010C-D792-4FD2-B1A6-2FE02C2C7837}"/>
          </ac:cxnSpMkLst>
        </pc:cxnChg>
        <pc:cxnChg chg="add mod">
          <ac:chgData name="Kherbouche Meriem" userId="S::meriemkherbouche@inf.elte.hu::164e13d1-09b1-49cf-8c87-c49dfc974e9e" providerId="AD" clId="Web-{6994B9CB-67E2-4769-9F18-F76DB03D0C0E}" dt="2020-04-05T09:22:54.036" v="187" actId="14100"/>
          <ac:cxnSpMkLst>
            <pc:docMk/>
            <pc:sldMk cId="1243639627" sldId="430"/>
            <ac:cxnSpMk id="19" creationId="{C05DDABD-38BC-4AB0-8B3D-E4741734FF9E}"/>
          </ac:cxnSpMkLst>
        </pc:cxnChg>
        <pc:cxnChg chg="add mod">
          <ac:chgData name="Kherbouche Meriem" userId="S::meriemkherbouche@inf.elte.hu::164e13d1-09b1-49cf-8c87-c49dfc974e9e" providerId="AD" clId="Web-{6994B9CB-67E2-4769-9F18-F76DB03D0C0E}" dt="2020-04-05T09:23:09.145" v="190" actId="14100"/>
          <ac:cxnSpMkLst>
            <pc:docMk/>
            <pc:sldMk cId="1243639627" sldId="430"/>
            <ac:cxnSpMk id="20" creationId="{2919A259-1986-4729-AE45-33256580FCC0}"/>
          </ac:cxnSpMkLst>
        </pc:cxnChg>
        <pc:cxnChg chg="add mod">
          <ac:chgData name="Kherbouche Meriem" userId="S::meriemkherbouche@inf.elte.hu::164e13d1-09b1-49cf-8c87-c49dfc974e9e" providerId="AD" clId="Web-{6994B9CB-67E2-4769-9F18-F76DB03D0C0E}" dt="2020-04-05T09:33:30.717" v="244" actId="1076"/>
          <ac:cxnSpMkLst>
            <pc:docMk/>
            <pc:sldMk cId="1243639627" sldId="430"/>
            <ac:cxnSpMk id="31" creationId="{567F586E-7E65-4F9D-BE43-E9BEECB879D0}"/>
          </ac:cxnSpMkLst>
        </pc:cxnChg>
        <pc:cxnChg chg="add mod">
          <ac:chgData name="Kherbouche Meriem" userId="S::meriemkherbouche@inf.elte.hu::164e13d1-09b1-49cf-8c87-c49dfc974e9e" providerId="AD" clId="Web-{6994B9CB-67E2-4769-9F18-F76DB03D0C0E}" dt="2020-04-05T09:33:51.998" v="248" actId="14100"/>
          <ac:cxnSpMkLst>
            <pc:docMk/>
            <pc:sldMk cId="1243639627" sldId="430"/>
            <ac:cxnSpMk id="32" creationId="{3732A045-F45B-464D-B47F-B755E14E5AB7}"/>
          </ac:cxnSpMkLst>
        </pc:cxnChg>
        <pc:cxnChg chg="add mod">
          <ac:chgData name="Kherbouche Meriem" userId="S::meriemkherbouche@inf.elte.hu::164e13d1-09b1-49cf-8c87-c49dfc974e9e" providerId="AD" clId="Web-{6994B9CB-67E2-4769-9F18-F76DB03D0C0E}" dt="2020-04-05T09:43:58.391" v="365" actId="14100"/>
          <ac:cxnSpMkLst>
            <pc:docMk/>
            <pc:sldMk cId="1243639627" sldId="430"/>
            <ac:cxnSpMk id="33" creationId="{1BDAB758-54F0-4565-8152-1C01E10F5AA4}"/>
          </ac:cxnSpMkLst>
        </pc:cxnChg>
        <pc:cxnChg chg="add mod">
          <ac:chgData name="Kherbouche Meriem" userId="S::meriemkherbouche@inf.elte.hu::164e13d1-09b1-49cf-8c87-c49dfc974e9e" providerId="AD" clId="Web-{6994B9CB-67E2-4769-9F18-F76DB03D0C0E}" dt="2020-04-05T09:44:19.875" v="369" actId="14100"/>
          <ac:cxnSpMkLst>
            <pc:docMk/>
            <pc:sldMk cId="1243639627" sldId="430"/>
            <ac:cxnSpMk id="34" creationId="{FA6026CF-D2E8-4FDA-A772-368BC910952C}"/>
          </ac:cxnSpMkLst>
        </pc:cxnChg>
      </pc:sldChg>
      <pc:sldChg chg="addSp delSp modSp new">
        <pc:chgData name="Kherbouche Meriem" userId="S::meriemkherbouche@inf.elte.hu::164e13d1-09b1-49cf-8c87-c49dfc974e9e" providerId="AD" clId="Web-{6994B9CB-67E2-4769-9F18-F76DB03D0C0E}" dt="2020-04-05T09:44:52.234" v="417" actId="20577"/>
        <pc:sldMkLst>
          <pc:docMk/>
          <pc:sldMk cId="939671083" sldId="431"/>
        </pc:sldMkLst>
        <pc:spChg chg="mod">
          <ac:chgData name="Kherbouche Meriem" userId="S::meriemkherbouche@inf.elte.hu::164e13d1-09b1-49cf-8c87-c49dfc974e9e" providerId="AD" clId="Web-{6994B9CB-67E2-4769-9F18-F76DB03D0C0E}" dt="2020-04-05T09:44:52.234" v="417" actId="20577"/>
          <ac:spMkLst>
            <pc:docMk/>
            <pc:sldMk cId="939671083" sldId="431"/>
            <ac:spMk id="2" creationId="{F1F4137C-8870-48FC-A73A-6BCCB6649B69}"/>
          </ac:spMkLst>
        </pc:spChg>
        <pc:spChg chg="del">
          <ac:chgData name="Kherbouche Meriem" userId="S::meriemkherbouche@inf.elte.hu::164e13d1-09b1-49cf-8c87-c49dfc974e9e" providerId="AD" clId="Web-{6994B9CB-67E2-4769-9F18-F76DB03D0C0E}" dt="2020-04-05T09:25:51.389" v="204"/>
          <ac:spMkLst>
            <pc:docMk/>
            <pc:sldMk cId="939671083" sldId="431"/>
            <ac:spMk id="3" creationId="{BA163A83-ABFA-4D79-90ED-024F997B50DA}"/>
          </ac:spMkLst>
        </pc:spChg>
        <pc:picChg chg="add mod ord">
          <ac:chgData name="Kherbouche Meriem" userId="S::meriemkherbouche@inf.elte.hu::164e13d1-09b1-49cf-8c87-c49dfc974e9e" providerId="AD" clId="Web-{6994B9CB-67E2-4769-9F18-F76DB03D0C0E}" dt="2020-04-05T09:25:59.561" v="206" actId="14100"/>
          <ac:picMkLst>
            <pc:docMk/>
            <pc:sldMk cId="939671083" sldId="431"/>
            <ac:picMk id="6" creationId="{94AEF146-0277-4360-849B-1BF1A61D1DAD}"/>
          </ac:picMkLst>
        </pc:picChg>
        <pc:picChg chg="add del mod">
          <ac:chgData name="Kherbouche Meriem" userId="S::meriemkherbouche@inf.elte.hu::164e13d1-09b1-49cf-8c87-c49dfc974e9e" providerId="AD" clId="Web-{6994B9CB-67E2-4769-9F18-F76DB03D0C0E}" dt="2020-04-05T09:26:25.608" v="210"/>
          <ac:picMkLst>
            <pc:docMk/>
            <pc:sldMk cId="939671083" sldId="431"/>
            <ac:picMk id="10" creationId="{890909C3-2A7B-42BD-B106-0FD00FA799D4}"/>
          </ac:picMkLst>
        </pc:picChg>
        <pc:picChg chg="add del mod">
          <ac:chgData name="Kherbouche Meriem" userId="S::meriemkherbouche@inf.elte.hu::164e13d1-09b1-49cf-8c87-c49dfc974e9e" providerId="AD" clId="Web-{6994B9CB-67E2-4769-9F18-F76DB03D0C0E}" dt="2020-04-05T09:31:05.046" v="214"/>
          <ac:picMkLst>
            <pc:docMk/>
            <pc:sldMk cId="939671083" sldId="431"/>
            <ac:picMk id="14" creationId="{5655825C-D77B-4776-BF30-AE41BDCA9795}"/>
          </ac:picMkLst>
        </pc:picChg>
        <pc:cxnChg chg="add del">
          <ac:chgData name="Kherbouche Meriem" userId="S::meriemkherbouche@inf.elte.hu::164e13d1-09b1-49cf-8c87-c49dfc974e9e" providerId="AD" clId="Web-{6994B9CB-67E2-4769-9F18-F76DB03D0C0E}" dt="2020-04-05T09:26:03.858" v="208"/>
          <ac:cxnSpMkLst>
            <pc:docMk/>
            <pc:sldMk cId="939671083" sldId="431"/>
            <ac:cxnSpMk id="9" creationId="{C4651FC0-AA51-417B-B558-8F2F5003643F}"/>
          </ac:cxnSpMkLst>
        </pc:cxnChg>
        <pc:cxnChg chg="add del">
          <ac:chgData name="Kherbouche Meriem" userId="S::meriemkherbouche@inf.elte.hu::164e13d1-09b1-49cf-8c87-c49dfc974e9e" providerId="AD" clId="Web-{6994B9CB-67E2-4769-9F18-F76DB03D0C0E}" dt="2020-04-05T09:27:18.811" v="212"/>
          <ac:cxnSpMkLst>
            <pc:docMk/>
            <pc:sldMk cId="939671083" sldId="431"/>
            <ac:cxnSpMk id="13" creationId="{8BC8A311-BD4D-4558-ABA9-E81DDE89A003}"/>
          </ac:cxnSpMkLst>
        </pc:cxnChg>
      </pc:sldChg>
      <pc:sldChg chg="new">
        <pc:chgData name="Kherbouche Meriem" userId="S::meriemkherbouche@inf.elte.hu::164e13d1-09b1-49cf-8c87-c49dfc974e9e" providerId="AD" clId="Web-{6994B9CB-67E2-4769-9F18-F76DB03D0C0E}" dt="2020-04-05T09:45:01.218" v="420"/>
        <pc:sldMkLst>
          <pc:docMk/>
          <pc:sldMk cId="1978590114" sldId="432"/>
        </pc:sldMkLst>
      </pc:sldChg>
    </pc:docChg>
  </pc:docChgLst>
  <pc:docChgLst>
    <pc:chgData name="Kherbouche Meriem" userId="S::meriemkherbouche@inf.elte.hu::164e13d1-09b1-49cf-8c87-c49dfc974e9e" providerId="AD" clId="Web-{3420E99F-D8D1-4DFC-A73A-8FB6316CA837}"/>
    <pc:docChg chg="modSld">
      <pc:chgData name="Kherbouche Meriem" userId="S::meriemkherbouche@inf.elte.hu::164e13d1-09b1-49cf-8c87-c49dfc974e9e" providerId="AD" clId="Web-{3420E99F-D8D1-4DFC-A73A-8FB6316CA837}" dt="2020-04-05T09:52:07.002" v="2"/>
      <pc:docMkLst>
        <pc:docMk/>
      </pc:docMkLst>
      <pc:sldChg chg="modNotes">
        <pc:chgData name="Kherbouche Meriem" userId="S::meriemkherbouche@inf.elte.hu::164e13d1-09b1-49cf-8c87-c49dfc974e9e" providerId="AD" clId="Web-{3420E99F-D8D1-4DFC-A73A-8FB6316CA837}" dt="2020-04-05T09:52:07.002" v="2"/>
        <pc:sldMkLst>
          <pc:docMk/>
          <pc:sldMk cId="939671083" sldId="431"/>
        </pc:sldMkLst>
      </pc:sldChg>
    </pc:docChg>
  </pc:docChgLst>
  <pc:docChgLst>
    <pc:chgData name="Molnár Bálint" userId="S::molnarba@inf.elte.hu::ae83a761-4a10-4b28-8491-0e0cd60bb7cf" providerId="AD" clId="Web-{5A20EB8D-5B9E-42E8-ABE2-F884834FB09C}"/>
    <pc:docChg chg="delSld modSld">
      <pc:chgData name="Molnár Bálint" userId="S::molnarba@inf.elte.hu::ae83a761-4a10-4b28-8491-0e0cd60bb7cf" providerId="AD" clId="Web-{5A20EB8D-5B9E-42E8-ABE2-F884834FB09C}" dt="2022-01-12T10:57:10.174" v="157"/>
      <pc:docMkLst>
        <pc:docMk/>
      </pc:docMkLst>
      <pc:sldChg chg="del">
        <pc:chgData name="Molnár Bálint" userId="S::molnarba@inf.elte.hu::ae83a761-4a10-4b28-8491-0e0cd60bb7cf" providerId="AD" clId="Web-{5A20EB8D-5B9E-42E8-ABE2-F884834FB09C}" dt="2022-01-12T10:34:21.457" v="6"/>
        <pc:sldMkLst>
          <pc:docMk/>
          <pc:sldMk cId="3909718414" sldId="443"/>
        </pc:sldMkLst>
      </pc:sldChg>
      <pc:sldChg chg="del">
        <pc:chgData name="Molnár Bálint" userId="S::molnarba@inf.elte.hu::ae83a761-4a10-4b28-8491-0e0cd60bb7cf" providerId="AD" clId="Web-{5A20EB8D-5B9E-42E8-ABE2-F884834FB09C}" dt="2022-01-12T10:57:10.174" v="157"/>
        <pc:sldMkLst>
          <pc:docMk/>
          <pc:sldMk cId="2071719885" sldId="449"/>
        </pc:sldMkLst>
      </pc:sldChg>
      <pc:sldChg chg="del">
        <pc:chgData name="Molnár Bálint" userId="S::molnarba@inf.elte.hu::ae83a761-4a10-4b28-8491-0e0cd60bb7cf" providerId="AD" clId="Web-{5A20EB8D-5B9E-42E8-ABE2-F884834FB09C}" dt="2022-01-12T10:33:56.721" v="4"/>
        <pc:sldMkLst>
          <pc:docMk/>
          <pc:sldMk cId="2539104893" sldId="463"/>
        </pc:sldMkLst>
      </pc:sldChg>
      <pc:sldChg chg="del">
        <pc:chgData name="Molnár Bálint" userId="S::molnarba@inf.elte.hu::ae83a761-4a10-4b28-8491-0e0cd60bb7cf" providerId="AD" clId="Web-{5A20EB8D-5B9E-42E8-ABE2-F884834FB09C}" dt="2022-01-12T10:34:02.159" v="5"/>
        <pc:sldMkLst>
          <pc:docMk/>
          <pc:sldMk cId="116892508" sldId="464"/>
        </pc:sldMkLst>
      </pc:sldChg>
      <pc:sldChg chg="del">
        <pc:chgData name="Molnár Bálint" userId="S::molnarba@inf.elte.hu::ae83a761-4a10-4b28-8491-0e0cd60bb7cf" providerId="AD" clId="Web-{5A20EB8D-5B9E-42E8-ABE2-F884834FB09C}" dt="2022-01-12T10:33:55.440" v="3"/>
        <pc:sldMkLst>
          <pc:docMk/>
          <pc:sldMk cId="3141635499" sldId="465"/>
        </pc:sldMkLst>
      </pc:sldChg>
      <pc:sldChg chg="del">
        <pc:chgData name="Molnár Bálint" userId="S::molnarba@inf.elte.hu::ae83a761-4a10-4b28-8491-0e0cd60bb7cf" providerId="AD" clId="Web-{5A20EB8D-5B9E-42E8-ABE2-F884834FB09C}" dt="2022-01-12T10:33:49.455" v="0"/>
        <pc:sldMkLst>
          <pc:docMk/>
          <pc:sldMk cId="1965081751" sldId="466"/>
        </pc:sldMkLst>
      </pc:sldChg>
      <pc:sldChg chg="del">
        <pc:chgData name="Molnár Bálint" userId="S::molnarba@inf.elte.hu::ae83a761-4a10-4b28-8491-0e0cd60bb7cf" providerId="AD" clId="Web-{5A20EB8D-5B9E-42E8-ABE2-F884834FB09C}" dt="2022-01-12T10:33:54.674" v="2"/>
        <pc:sldMkLst>
          <pc:docMk/>
          <pc:sldMk cId="1759461076" sldId="467"/>
        </pc:sldMkLst>
      </pc:sldChg>
      <pc:sldChg chg="del">
        <pc:chgData name="Molnár Bálint" userId="S::molnarba@inf.elte.hu::ae83a761-4a10-4b28-8491-0e0cd60bb7cf" providerId="AD" clId="Web-{5A20EB8D-5B9E-42E8-ABE2-F884834FB09C}" dt="2022-01-12T10:33:51.721" v="1"/>
        <pc:sldMkLst>
          <pc:docMk/>
          <pc:sldMk cId="1505465866" sldId="468"/>
        </pc:sldMkLst>
      </pc:sldChg>
      <pc:sldChg chg="addSp delSp modSp">
        <pc:chgData name="Molnár Bálint" userId="S::molnarba@inf.elte.hu::ae83a761-4a10-4b28-8491-0e0cd60bb7cf" providerId="AD" clId="Web-{5A20EB8D-5B9E-42E8-ABE2-F884834FB09C}" dt="2022-01-12T10:54:47.088" v="155" actId="14100"/>
        <pc:sldMkLst>
          <pc:docMk/>
          <pc:sldMk cId="566165967" sldId="470"/>
        </pc:sldMkLst>
        <pc:spChg chg="mod">
          <ac:chgData name="Molnár Bálint" userId="S::molnarba@inf.elte.hu::ae83a761-4a10-4b28-8491-0e0cd60bb7cf" providerId="AD" clId="Web-{5A20EB8D-5B9E-42E8-ABE2-F884834FB09C}" dt="2022-01-12T10:54:22.930" v="152" actId="20577"/>
          <ac:spMkLst>
            <pc:docMk/>
            <pc:sldMk cId="566165967" sldId="470"/>
            <ac:spMk id="2" creationId="{00000000-0000-0000-0000-000000000000}"/>
          </ac:spMkLst>
        </pc:spChg>
        <pc:spChg chg="mod">
          <ac:chgData name="Molnár Bálint" userId="S::molnarba@inf.elte.hu::ae83a761-4a10-4b28-8491-0e0cd60bb7cf" providerId="AD" clId="Web-{5A20EB8D-5B9E-42E8-ABE2-F884834FB09C}" dt="2022-01-12T10:34:36.505" v="9" actId="20577"/>
          <ac:spMkLst>
            <pc:docMk/>
            <pc:sldMk cId="566165967" sldId="470"/>
            <ac:spMk id="3" creationId="{00000000-0000-0000-0000-000000000000}"/>
          </ac:spMkLst>
        </pc:spChg>
        <pc:spChg chg="del">
          <ac:chgData name="Molnár Bálint" userId="S::molnarba@inf.elte.hu::ae83a761-4a10-4b28-8491-0e0cd60bb7cf" providerId="AD" clId="Web-{5A20EB8D-5B9E-42E8-ABE2-F884834FB09C}" dt="2022-01-12T10:40:38.978" v="18"/>
          <ac:spMkLst>
            <pc:docMk/>
            <pc:sldMk cId="566165967" sldId="470"/>
            <ac:spMk id="4" creationId="{00000000-0000-0000-0000-000000000000}"/>
          </ac:spMkLst>
        </pc:spChg>
        <pc:spChg chg="add mod">
          <ac:chgData name="Molnár Bálint" userId="S::molnarba@inf.elte.hu::ae83a761-4a10-4b28-8491-0e0cd60bb7cf" providerId="AD" clId="Web-{5A20EB8D-5B9E-42E8-ABE2-F884834FB09C}" dt="2022-01-12T10:54:47.088" v="155" actId="14100"/>
          <ac:spMkLst>
            <pc:docMk/>
            <pc:sldMk cId="566165967" sldId="470"/>
            <ac:spMk id="9" creationId="{8F4BB2F4-7E32-4C1E-8142-BB5249CFADAE}"/>
          </ac:spMkLst>
        </pc:spChg>
        <pc:graphicFrameChg chg="add mod ord modGraphic">
          <ac:chgData name="Molnár Bálint" userId="S::molnarba@inf.elte.hu::ae83a761-4a10-4b28-8491-0e0cd60bb7cf" providerId="AD" clId="Web-{5A20EB8D-5B9E-42E8-ABE2-F884834FB09C}" dt="2022-01-12T10:54:07.633" v="147" actId="1076"/>
          <ac:graphicFrameMkLst>
            <pc:docMk/>
            <pc:sldMk cId="566165967" sldId="470"/>
            <ac:graphicFrameMk id="8" creationId="{455BB0F6-8CE2-4900-A0BE-DA05DD27C683}"/>
          </ac:graphicFrameMkLst>
        </pc:graphicFrameChg>
        <pc:graphicFrameChg chg="add del mod modGraphic">
          <ac:chgData name="Molnár Bálint" userId="S::molnarba@inf.elte.hu::ae83a761-4a10-4b28-8491-0e0cd60bb7cf" providerId="AD" clId="Web-{5A20EB8D-5B9E-42E8-ABE2-F884834FB09C}" dt="2022-01-12T10:44:19.100" v="72"/>
          <ac:graphicFrameMkLst>
            <pc:docMk/>
            <pc:sldMk cId="566165967" sldId="470"/>
            <ac:graphicFrameMk id="11" creationId="{2E39A02C-04C8-4882-9629-4FEB2537DA5C}"/>
          </ac:graphicFrameMkLst>
        </pc:graphicFrameChg>
      </pc:sldChg>
      <pc:sldChg chg="del">
        <pc:chgData name="Molnár Bálint" userId="S::molnarba@inf.elte.hu::ae83a761-4a10-4b28-8491-0e0cd60bb7cf" providerId="AD" clId="Web-{5A20EB8D-5B9E-42E8-ABE2-F884834FB09C}" dt="2022-01-12T10:57:08.737" v="156"/>
        <pc:sldMkLst>
          <pc:docMk/>
          <pc:sldMk cId="565288267" sldId="474"/>
        </pc:sldMkLst>
      </pc:sldChg>
      <pc:sldChg chg="addSp delSp modSp">
        <pc:chgData name="Molnár Bálint" userId="S::molnarba@inf.elte.hu::ae83a761-4a10-4b28-8491-0e0cd60bb7cf" providerId="AD" clId="Web-{5A20EB8D-5B9E-42E8-ABE2-F884834FB09C}" dt="2022-01-12T10:53:42.147" v="146"/>
        <pc:sldMkLst>
          <pc:docMk/>
          <pc:sldMk cId="3798569551" sldId="486"/>
        </pc:sldMkLst>
        <pc:spChg chg="mod">
          <ac:chgData name="Molnár Bálint" userId="S::molnarba@inf.elte.hu::ae83a761-4a10-4b28-8491-0e0cd60bb7cf" providerId="AD" clId="Web-{5A20EB8D-5B9E-42E8-ABE2-F884834FB09C}" dt="2022-01-12T10:37:20.186" v="14" actId="20577"/>
          <ac:spMkLst>
            <pc:docMk/>
            <pc:sldMk cId="3798569551" sldId="486"/>
            <ac:spMk id="2" creationId="{43DDD91D-4FCA-472E-81DF-EE30882B85CE}"/>
          </ac:spMkLst>
        </pc:spChg>
        <pc:spChg chg="del">
          <ac:chgData name="Molnár Bálint" userId="S::molnarba@inf.elte.hu::ae83a761-4a10-4b28-8491-0e0cd60bb7cf" providerId="AD" clId="Web-{5A20EB8D-5B9E-42E8-ABE2-F884834FB09C}" dt="2022-01-12T10:37:21.967" v="15"/>
          <ac:spMkLst>
            <pc:docMk/>
            <pc:sldMk cId="3798569551" sldId="486"/>
            <ac:spMk id="4" creationId="{A9BBF3C2-3DC4-4D5D-A2AE-27955E3339AB}"/>
          </ac:spMkLst>
        </pc:spChg>
        <pc:spChg chg="add mod">
          <ac:chgData name="Molnár Bálint" userId="S::molnarba@inf.elte.hu::ae83a761-4a10-4b28-8491-0e0cd60bb7cf" providerId="AD" clId="Web-{5A20EB8D-5B9E-42E8-ABE2-F884834FB09C}" dt="2022-01-12T10:49:22.289" v="111" actId="1076"/>
          <ac:spMkLst>
            <pc:docMk/>
            <pc:sldMk cId="3798569551" sldId="486"/>
            <ac:spMk id="8" creationId="{63502FC1-0DDB-47FC-9990-9321C6156997}"/>
          </ac:spMkLst>
        </pc:spChg>
        <pc:spChg chg="add del mod">
          <ac:chgData name="Molnár Bálint" userId="S::molnarba@inf.elte.hu::ae83a761-4a10-4b28-8491-0e0cd60bb7cf" providerId="AD" clId="Web-{5A20EB8D-5B9E-42E8-ABE2-F884834FB09C}" dt="2022-01-12T10:47:30.267" v="98"/>
          <ac:spMkLst>
            <pc:docMk/>
            <pc:sldMk cId="3798569551" sldId="486"/>
            <ac:spMk id="11" creationId="{46F8AB75-C5AA-4169-87E6-F1D6049EF0D7}"/>
          </ac:spMkLst>
        </pc:spChg>
        <pc:spChg chg="add del mod">
          <ac:chgData name="Molnár Bálint" userId="S::molnarba@inf.elte.hu::ae83a761-4a10-4b28-8491-0e0cd60bb7cf" providerId="AD" clId="Web-{5A20EB8D-5B9E-42E8-ABE2-F884834FB09C}" dt="2022-01-12T10:50:04.619" v="117"/>
          <ac:spMkLst>
            <pc:docMk/>
            <pc:sldMk cId="3798569551" sldId="486"/>
            <ac:spMk id="12" creationId="{4878E764-269D-40F7-AFBF-0369FA64A01C}"/>
          </ac:spMkLst>
        </pc:spChg>
        <pc:spChg chg="add del mod">
          <ac:chgData name="Molnár Bálint" userId="S::molnarba@inf.elte.hu::ae83a761-4a10-4b28-8491-0e0cd60bb7cf" providerId="AD" clId="Web-{5A20EB8D-5B9E-42E8-ABE2-F884834FB09C}" dt="2022-01-12T10:50:41.324" v="121"/>
          <ac:spMkLst>
            <pc:docMk/>
            <pc:sldMk cId="3798569551" sldId="486"/>
            <ac:spMk id="13" creationId="{A15844A7-A1E3-44D3-A421-61176DE80C01}"/>
          </ac:spMkLst>
        </pc:spChg>
        <pc:spChg chg="add del mod">
          <ac:chgData name="Molnár Bálint" userId="S::molnarba@inf.elte.hu::ae83a761-4a10-4b28-8491-0e0cd60bb7cf" providerId="AD" clId="Web-{5A20EB8D-5B9E-42E8-ABE2-F884834FB09C}" dt="2022-01-12T10:53:42.147" v="146"/>
          <ac:spMkLst>
            <pc:docMk/>
            <pc:sldMk cId="3798569551" sldId="486"/>
            <ac:spMk id="14" creationId="{9FA47911-CF2E-40FE-BEB0-67283FD89494}"/>
          </ac:spMkLst>
        </pc:spChg>
        <pc:spChg chg="add del mod">
          <ac:chgData name="Molnár Bálint" userId="S::molnarba@inf.elte.hu::ae83a761-4a10-4b28-8491-0e0cd60bb7cf" providerId="AD" clId="Web-{5A20EB8D-5B9E-42E8-ABE2-F884834FB09C}" dt="2022-01-12T10:52:18.392" v="130"/>
          <ac:spMkLst>
            <pc:docMk/>
            <pc:sldMk cId="3798569551" sldId="486"/>
            <ac:spMk id="15" creationId="{217A358A-BEAB-46F7-BA76-344340832852}"/>
          </ac:spMkLst>
        </pc:spChg>
        <pc:spChg chg="add del mod">
          <ac:chgData name="Molnár Bálint" userId="S::molnarba@inf.elte.hu::ae83a761-4a10-4b28-8491-0e0cd60bb7cf" providerId="AD" clId="Web-{5A20EB8D-5B9E-42E8-ABE2-F884834FB09C}" dt="2022-01-12T10:52:54.676" v="135"/>
          <ac:spMkLst>
            <pc:docMk/>
            <pc:sldMk cId="3798569551" sldId="486"/>
            <ac:spMk id="18" creationId="{50CEC141-B54C-45BA-AE04-02F03669BB45}"/>
          </ac:spMkLst>
        </pc:spChg>
        <pc:graphicFrameChg chg="add mod modGraphic">
          <ac:chgData name="Molnár Bálint" userId="S::molnarba@inf.elte.hu::ae83a761-4a10-4b28-8491-0e0cd60bb7cf" providerId="AD" clId="Web-{5A20EB8D-5B9E-42E8-ABE2-F884834FB09C}" dt="2022-01-12T10:48:17.332" v="110" actId="1076"/>
          <ac:graphicFrameMkLst>
            <pc:docMk/>
            <pc:sldMk cId="3798569551" sldId="486"/>
            <ac:graphicFrameMk id="10" creationId="{8AFEE7C4-42E5-4168-B687-9F582D0D31EE}"/>
          </ac:graphicFrameMkLst>
        </pc:graphicFrameChg>
        <pc:graphicFrameChg chg="add mod modGraphic">
          <ac:chgData name="Molnár Bálint" userId="S::molnarba@inf.elte.hu::ae83a761-4a10-4b28-8491-0e0cd60bb7cf" providerId="AD" clId="Web-{5A20EB8D-5B9E-42E8-ABE2-F884834FB09C}" dt="2022-01-12T10:53:29.646" v="145"/>
          <ac:graphicFrameMkLst>
            <pc:docMk/>
            <pc:sldMk cId="3798569551" sldId="486"/>
            <ac:graphicFrameMk id="17" creationId="{E2117DB3-0745-4390-88AF-3A718BA2E111}"/>
          </ac:graphicFrameMkLst>
        </pc:graphicFrameChg>
        <pc:picChg chg="add mod ord">
          <ac:chgData name="Molnár Bálint" userId="S::molnarba@inf.elte.hu::ae83a761-4a10-4b28-8491-0e0cd60bb7cf" providerId="AD" clId="Web-{5A20EB8D-5B9E-42E8-ABE2-F884834FB09C}" dt="2022-01-12T10:48:03.300" v="106" actId="1076"/>
          <ac:picMkLst>
            <pc:docMk/>
            <pc:sldMk cId="3798569551" sldId="486"/>
            <ac:picMk id="7" creationId="{3E55BA4F-3ACB-4625-AE5E-574BB81E5F79}"/>
          </ac:picMkLst>
        </pc:picChg>
      </pc:sldChg>
    </pc:docChg>
  </pc:docChgLst>
  <pc:docChgLst>
    <pc:chgData name="Kherbouche Meriem" userId="S::meriemkherbouche@inf.elte.hu::164e13d1-09b1-49cf-8c87-c49dfc974e9e" providerId="AD" clId="Web-{9929C9DB-2A67-46D4-A59C-88F0661629B6}"/>
    <pc:docChg chg="addSld modSld">
      <pc:chgData name="Kherbouche Meriem" userId="S::meriemkherbouche@inf.elte.hu::164e13d1-09b1-49cf-8c87-c49dfc974e9e" providerId="AD" clId="Web-{9929C9DB-2A67-46D4-A59C-88F0661629B6}" dt="2022-05-16T08:30:52.071" v="359"/>
      <pc:docMkLst>
        <pc:docMk/>
      </pc:docMkLst>
      <pc:sldChg chg="addSp delSp modSp new">
        <pc:chgData name="Kherbouche Meriem" userId="S::meriemkherbouche@inf.elte.hu::164e13d1-09b1-49cf-8c87-c49dfc974e9e" providerId="AD" clId="Web-{9929C9DB-2A67-46D4-A59C-88F0661629B6}" dt="2022-05-16T08:27:37.451" v="321"/>
        <pc:sldMkLst>
          <pc:docMk/>
          <pc:sldMk cId="584340164" sldId="487"/>
        </pc:sldMkLst>
        <pc:spChg chg="del mod">
          <ac:chgData name="Kherbouche Meriem" userId="S::meriemkherbouche@inf.elte.hu::164e13d1-09b1-49cf-8c87-c49dfc974e9e" providerId="AD" clId="Web-{9929C9DB-2A67-46D4-A59C-88F0661629B6}" dt="2022-05-16T08:01:00.436" v="10"/>
          <ac:spMkLst>
            <pc:docMk/>
            <pc:sldMk cId="584340164" sldId="487"/>
            <ac:spMk id="2" creationId="{1A69583F-7635-736B-609C-565B9BD4DF9B}"/>
          </ac:spMkLst>
        </pc:spChg>
        <pc:spChg chg="mod">
          <ac:chgData name="Kherbouche Meriem" userId="S::meriemkherbouche@inf.elte.hu::164e13d1-09b1-49cf-8c87-c49dfc974e9e" providerId="AD" clId="Web-{9929C9DB-2A67-46D4-A59C-88F0661629B6}" dt="2022-05-16T07:59:07.335" v="7" actId="20577"/>
          <ac:spMkLst>
            <pc:docMk/>
            <pc:sldMk cId="584340164" sldId="487"/>
            <ac:spMk id="3" creationId="{A6089792-7C48-06C5-2868-E65C9FCD9EB7}"/>
          </ac:spMkLst>
        </pc:spChg>
        <pc:spChg chg="del">
          <ac:chgData name="Kherbouche Meriem" userId="S::meriemkherbouche@inf.elte.hu::164e13d1-09b1-49cf-8c87-c49dfc974e9e" providerId="AD" clId="Web-{9929C9DB-2A67-46D4-A59C-88F0661629B6}" dt="2022-05-16T08:27:37.451" v="321"/>
          <ac:spMkLst>
            <pc:docMk/>
            <pc:sldMk cId="584340164" sldId="487"/>
            <ac:spMk id="4" creationId="{AFFC79D7-47F3-31DB-2FCB-AB1573287AA9}"/>
          </ac:spMkLst>
        </pc:spChg>
        <pc:picChg chg="add mod ord">
          <ac:chgData name="Kherbouche Meriem" userId="S::meriemkherbouche@inf.elte.hu::164e13d1-09b1-49cf-8c87-c49dfc974e9e" providerId="AD" clId="Web-{9929C9DB-2A67-46D4-A59C-88F0661629B6}" dt="2022-05-16T08:01:15.983" v="13" actId="14100"/>
          <ac:picMkLst>
            <pc:docMk/>
            <pc:sldMk cId="584340164" sldId="487"/>
            <ac:picMk id="7" creationId="{4313E6D7-43AE-3130-4B54-70344BDBB426}"/>
          </ac:picMkLst>
        </pc:picChg>
      </pc:sldChg>
      <pc:sldChg chg="addSp delSp modSp new">
        <pc:chgData name="Kherbouche Meriem" userId="S::meriemkherbouche@inf.elte.hu::164e13d1-09b1-49cf-8c87-c49dfc974e9e" providerId="AD" clId="Web-{9929C9DB-2A67-46D4-A59C-88F0661629B6}" dt="2022-05-16T08:27:58.202" v="323" actId="1076"/>
        <pc:sldMkLst>
          <pc:docMk/>
          <pc:sldMk cId="798398959" sldId="488"/>
        </pc:sldMkLst>
        <pc:spChg chg="del">
          <ac:chgData name="Kherbouche Meriem" userId="S::meriemkherbouche@inf.elte.hu::164e13d1-09b1-49cf-8c87-c49dfc974e9e" providerId="AD" clId="Web-{9929C9DB-2A67-46D4-A59C-88F0661629B6}" dt="2022-05-16T08:01:35.110" v="14"/>
          <ac:spMkLst>
            <pc:docMk/>
            <pc:sldMk cId="798398959" sldId="488"/>
            <ac:spMk id="2" creationId="{C4B553DC-BF5A-84A6-4954-B1385E87AC94}"/>
          </ac:spMkLst>
        </pc:spChg>
        <pc:spChg chg="mod">
          <ac:chgData name="Kherbouche Meriem" userId="S::meriemkherbouche@inf.elte.hu::164e13d1-09b1-49cf-8c87-c49dfc974e9e" providerId="AD" clId="Web-{9929C9DB-2A67-46D4-A59C-88F0661629B6}" dt="2022-05-16T08:02:59.427" v="27" actId="20577"/>
          <ac:spMkLst>
            <pc:docMk/>
            <pc:sldMk cId="798398959" sldId="488"/>
            <ac:spMk id="3" creationId="{E46331B3-8462-09C0-C2CB-CCB423708193}"/>
          </ac:spMkLst>
        </pc:spChg>
        <pc:spChg chg="del">
          <ac:chgData name="Kherbouche Meriem" userId="S::meriemkherbouche@inf.elte.hu::164e13d1-09b1-49cf-8c87-c49dfc974e9e" providerId="AD" clId="Web-{9929C9DB-2A67-46D4-A59C-88F0661629B6}" dt="2022-05-16T08:27:46.436" v="322"/>
          <ac:spMkLst>
            <pc:docMk/>
            <pc:sldMk cId="798398959" sldId="488"/>
            <ac:spMk id="4" creationId="{C8225539-600D-1C98-76AB-1FF8D19BDCB6}"/>
          </ac:spMkLst>
        </pc:spChg>
        <pc:picChg chg="add mod ord">
          <ac:chgData name="Kherbouche Meriem" userId="S::meriemkherbouche@inf.elte.hu::164e13d1-09b1-49cf-8c87-c49dfc974e9e" providerId="AD" clId="Web-{9929C9DB-2A67-46D4-A59C-88F0661629B6}" dt="2022-05-16T08:27:58.202" v="323" actId="1076"/>
          <ac:picMkLst>
            <pc:docMk/>
            <pc:sldMk cId="798398959" sldId="488"/>
            <ac:picMk id="7" creationId="{9DFE1989-3DFD-A6D5-2DA0-4D798B5B08D1}"/>
          </ac:picMkLst>
        </pc:picChg>
      </pc:sldChg>
      <pc:sldChg chg="addSp delSp modSp new">
        <pc:chgData name="Kherbouche Meriem" userId="S::meriemkherbouche@inf.elte.hu::164e13d1-09b1-49cf-8c87-c49dfc974e9e" providerId="AD" clId="Web-{9929C9DB-2A67-46D4-A59C-88F0661629B6}" dt="2022-05-16T08:28:55.330" v="325"/>
        <pc:sldMkLst>
          <pc:docMk/>
          <pc:sldMk cId="1390409322" sldId="489"/>
        </pc:sldMkLst>
        <pc:spChg chg="del">
          <ac:chgData name="Kherbouche Meriem" userId="S::meriemkherbouche@inf.elte.hu::164e13d1-09b1-49cf-8c87-c49dfc974e9e" providerId="AD" clId="Web-{9929C9DB-2A67-46D4-A59C-88F0661629B6}" dt="2022-05-16T08:18:02.995" v="73"/>
          <ac:spMkLst>
            <pc:docMk/>
            <pc:sldMk cId="1390409322" sldId="489"/>
            <ac:spMk id="2" creationId="{F749EF33-F182-65B3-CFBD-1DE3A6D840AA}"/>
          </ac:spMkLst>
        </pc:spChg>
        <pc:spChg chg="mod">
          <ac:chgData name="Kherbouche Meriem" userId="S::meriemkherbouche@inf.elte.hu::164e13d1-09b1-49cf-8c87-c49dfc974e9e" providerId="AD" clId="Web-{9929C9DB-2A67-46D4-A59C-88F0661629B6}" dt="2022-05-16T08:18:20.418" v="76" actId="1076"/>
          <ac:spMkLst>
            <pc:docMk/>
            <pc:sldMk cId="1390409322" sldId="489"/>
            <ac:spMk id="3" creationId="{C16AEE60-40D2-30B2-ED80-5407E11AFB40}"/>
          </ac:spMkLst>
        </pc:spChg>
        <pc:spChg chg="del mod">
          <ac:chgData name="Kherbouche Meriem" userId="S::meriemkherbouche@inf.elte.hu::164e13d1-09b1-49cf-8c87-c49dfc974e9e" providerId="AD" clId="Web-{9929C9DB-2A67-46D4-A59C-88F0661629B6}" dt="2022-05-16T08:28:55.330" v="325"/>
          <ac:spMkLst>
            <pc:docMk/>
            <pc:sldMk cId="1390409322" sldId="489"/>
            <ac:spMk id="4" creationId="{2A1A875C-8454-B04D-C05D-69820BDC57C3}"/>
          </ac:spMkLst>
        </pc:spChg>
        <pc:graphicFrameChg chg="add mod ord modGraphic">
          <ac:chgData name="Kherbouche Meriem" userId="S::meriemkherbouche@inf.elte.hu::164e13d1-09b1-49cf-8c87-c49dfc974e9e" providerId="AD" clId="Web-{9929C9DB-2A67-46D4-A59C-88F0661629B6}" dt="2022-05-16T08:24:20.783" v="212"/>
          <ac:graphicFrameMkLst>
            <pc:docMk/>
            <pc:sldMk cId="1390409322" sldId="489"/>
            <ac:graphicFrameMk id="8" creationId="{E55C8247-C757-DF5E-B4CA-C014D8BF9F11}"/>
          </ac:graphicFrameMkLst>
        </pc:graphicFrameChg>
      </pc:sldChg>
      <pc:sldChg chg="addSp delSp modSp new">
        <pc:chgData name="Kherbouche Meriem" userId="S::meriemkherbouche@inf.elte.hu::164e13d1-09b1-49cf-8c87-c49dfc974e9e" providerId="AD" clId="Web-{9929C9DB-2A67-46D4-A59C-88F0661629B6}" dt="2022-05-16T08:04:57.231" v="31" actId="20577"/>
        <pc:sldMkLst>
          <pc:docMk/>
          <pc:sldMk cId="2496478467" sldId="490"/>
        </pc:sldMkLst>
        <pc:spChg chg="del">
          <ac:chgData name="Kherbouche Meriem" userId="S::meriemkherbouche@inf.elte.hu::164e13d1-09b1-49cf-8c87-c49dfc974e9e" providerId="AD" clId="Web-{9929C9DB-2A67-46D4-A59C-88F0661629B6}" dt="2022-05-16T08:04:38.058" v="28"/>
          <ac:spMkLst>
            <pc:docMk/>
            <pc:sldMk cId="2496478467" sldId="490"/>
            <ac:spMk id="2" creationId="{2AA69A37-2BB7-778E-C1D7-6CAA412026AD}"/>
          </ac:spMkLst>
        </pc:spChg>
        <pc:spChg chg="mod">
          <ac:chgData name="Kherbouche Meriem" userId="S::meriemkherbouche@inf.elte.hu::164e13d1-09b1-49cf-8c87-c49dfc974e9e" providerId="AD" clId="Web-{9929C9DB-2A67-46D4-A59C-88F0661629B6}" dt="2022-05-16T08:04:57.231" v="31" actId="20577"/>
          <ac:spMkLst>
            <pc:docMk/>
            <pc:sldMk cId="2496478467" sldId="490"/>
            <ac:spMk id="3" creationId="{CC4BD78B-CA4A-A3E6-24AE-FBC5012AF99D}"/>
          </ac:spMkLst>
        </pc:spChg>
        <pc:picChg chg="add mod ord">
          <ac:chgData name="Kherbouche Meriem" userId="S::meriemkherbouche@inf.elte.hu::164e13d1-09b1-49cf-8c87-c49dfc974e9e" providerId="AD" clId="Web-{9929C9DB-2A67-46D4-A59C-88F0661629B6}" dt="2022-05-16T08:04:41.136" v="29" actId="1076"/>
          <ac:picMkLst>
            <pc:docMk/>
            <pc:sldMk cId="2496478467" sldId="490"/>
            <ac:picMk id="7" creationId="{7B62A97A-DC74-3FBA-B57F-475114E02E63}"/>
          </ac:picMkLst>
        </pc:picChg>
      </pc:sldChg>
      <pc:sldChg chg="addSp delSp modSp new">
        <pc:chgData name="Kherbouche Meriem" userId="S::meriemkherbouche@inf.elte.hu::164e13d1-09b1-49cf-8c87-c49dfc974e9e" providerId="AD" clId="Web-{9929C9DB-2A67-46D4-A59C-88F0661629B6}" dt="2022-05-16T08:07:37.084" v="49" actId="1076"/>
        <pc:sldMkLst>
          <pc:docMk/>
          <pc:sldMk cId="1527164778" sldId="491"/>
        </pc:sldMkLst>
        <pc:spChg chg="del">
          <ac:chgData name="Kherbouche Meriem" userId="S::meriemkherbouche@inf.elte.hu::164e13d1-09b1-49cf-8c87-c49dfc974e9e" providerId="AD" clId="Web-{9929C9DB-2A67-46D4-A59C-88F0661629B6}" dt="2022-05-16T08:06:23.626" v="32"/>
          <ac:spMkLst>
            <pc:docMk/>
            <pc:sldMk cId="1527164778" sldId="491"/>
            <ac:spMk id="2" creationId="{46B49EDE-FD97-27FB-0F8F-BEF551EC5808}"/>
          </ac:spMkLst>
        </pc:spChg>
        <pc:spChg chg="mod">
          <ac:chgData name="Kherbouche Meriem" userId="S::meriemkherbouche@inf.elte.hu::164e13d1-09b1-49cf-8c87-c49dfc974e9e" providerId="AD" clId="Web-{9929C9DB-2A67-46D4-A59C-88F0661629B6}" dt="2022-05-16T08:07:37.084" v="49" actId="1076"/>
          <ac:spMkLst>
            <pc:docMk/>
            <pc:sldMk cId="1527164778" sldId="491"/>
            <ac:spMk id="3" creationId="{321B2EA4-6F31-314F-F28A-7DE30E3661B1}"/>
          </ac:spMkLst>
        </pc:spChg>
        <pc:picChg chg="add mod ord">
          <ac:chgData name="Kherbouche Meriem" userId="S::meriemkherbouche@inf.elte.hu::164e13d1-09b1-49cf-8c87-c49dfc974e9e" providerId="AD" clId="Web-{9929C9DB-2A67-46D4-A59C-88F0661629B6}" dt="2022-05-16T08:06:39.127" v="35" actId="14100"/>
          <ac:picMkLst>
            <pc:docMk/>
            <pc:sldMk cId="1527164778" sldId="491"/>
            <ac:picMk id="7" creationId="{E73AFF19-D6CE-7760-3B03-C450F2CC5ACB}"/>
          </ac:picMkLst>
        </pc:picChg>
      </pc:sldChg>
      <pc:sldChg chg="addSp delSp modSp new">
        <pc:chgData name="Kherbouche Meriem" userId="S::meriemkherbouche@inf.elte.hu::164e13d1-09b1-49cf-8c87-c49dfc974e9e" providerId="AD" clId="Web-{9929C9DB-2A67-46D4-A59C-88F0661629B6}" dt="2022-05-16T08:27:11.902" v="320"/>
        <pc:sldMkLst>
          <pc:docMk/>
          <pc:sldMk cId="1643472314" sldId="492"/>
        </pc:sldMkLst>
        <pc:spChg chg="mod">
          <ac:chgData name="Kherbouche Meriem" userId="S::meriemkherbouche@inf.elte.hu::164e13d1-09b1-49cf-8c87-c49dfc974e9e" providerId="AD" clId="Web-{9929C9DB-2A67-46D4-A59C-88F0661629B6}" dt="2022-05-16T08:12:05.787" v="72" actId="20577"/>
          <ac:spMkLst>
            <pc:docMk/>
            <pc:sldMk cId="1643472314" sldId="492"/>
            <ac:spMk id="3" creationId="{BFC10792-4A36-98A5-F515-A8B5021D606F}"/>
          </ac:spMkLst>
        </pc:spChg>
        <pc:spChg chg="add del">
          <ac:chgData name="Kherbouche Meriem" userId="S::meriemkherbouche@inf.elte.hu::164e13d1-09b1-49cf-8c87-c49dfc974e9e" providerId="AD" clId="Web-{9929C9DB-2A67-46D4-A59C-88F0661629B6}" dt="2022-05-16T08:25:23.380" v="216"/>
          <ac:spMkLst>
            <pc:docMk/>
            <pc:sldMk cId="1643472314" sldId="492"/>
            <ac:spMk id="10" creationId="{73BB97BF-F2F2-30BF-F255-6447BF5BA9C6}"/>
          </ac:spMkLst>
        </pc:spChg>
        <pc:spChg chg="add">
          <ac:chgData name="Kherbouche Meriem" userId="S::meriemkherbouche@inf.elte.hu::164e13d1-09b1-49cf-8c87-c49dfc974e9e" providerId="AD" clId="Web-{9929C9DB-2A67-46D4-A59C-88F0661629B6}" dt="2022-05-16T08:25:17.005" v="215"/>
          <ac:spMkLst>
            <pc:docMk/>
            <pc:sldMk cId="1643472314" sldId="492"/>
            <ac:spMk id="12" creationId="{9B9189C1-2211-C04F-4347-A27557C8C82A}"/>
          </ac:spMkLst>
        </pc:spChg>
        <pc:graphicFrameChg chg="add mod modGraphic">
          <ac:chgData name="Kherbouche Meriem" userId="S::meriemkherbouche@inf.elte.hu::164e13d1-09b1-49cf-8c87-c49dfc974e9e" providerId="AD" clId="Web-{9929C9DB-2A67-46D4-A59C-88F0661629B6}" dt="2022-05-16T08:27:11.902" v="320"/>
          <ac:graphicFrameMkLst>
            <pc:docMk/>
            <pc:sldMk cId="1643472314" sldId="492"/>
            <ac:graphicFrameMk id="8" creationId="{32A18C16-E029-C900-1BA0-FFC40CDB51B8}"/>
          </ac:graphicFrameMkLst>
        </pc:graphicFrameChg>
      </pc:sldChg>
      <pc:sldChg chg="addSp delSp modSp new">
        <pc:chgData name="Kherbouche Meriem" userId="S::meriemkherbouche@inf.elte.hu::164e13d1-09b1-49cf-8c87-c49dfc974e9e" providerId="AD" clId="Web-{9929C9DB-2A67-46D4-A59C-88F0661629B6}" dt="2022-05-16T08:29:24.597" v="333" actId="20577"/>
        <pc:sldMkLst>
          <pc:docMk/>
          <pc:sldMk cId="2540479542" sldId="493"/>
        </pc:sldMkLst>
        <pc:spChg chg="del">
          <ac:chgData name="Kherbouche Meriem" userId="S::meriemkherbouche@inf.elte.hu::164e13d1-09b1-49cf-8c87-c49dfc974e9e" providerId="AD" clId="Web-{9929C9DB-2A67-46D4-A59C-88F0661629B6}" dt="2022-05-16T08:09:23.403" v="53"/>
          <ac:spMkLst>
            <pc:docMk/>
            <pc:sldMk cId="2540479542" sldId="493"/>
            <ac:spMk id="2" creationId="{870DE267-8F98-2A8D-0351-4A07FE182F0D}"/>
          </ac:spMkLst>
        </pc:spChg>
        <pc:spChg chg="mod">
          <ac:chgData name="Kherbouche Meriem" userId="S::meriemkherbouche@inf.elte.hu::164e13d1-09b1-49cf-8c87-c49dfc974e9e" providerId="AD" clId="Web-{9929C9DB-2A67-46D4-A59C-88F0661629B6}" dt="2022-05-16T08:29:24.597" v="333" actId="20577"/>
          <ac:spMkLst>
            <pc:docMk/>
            <pc:sldMk cId="2540479542" sldId="493"/>
            <ac:spMk id="3" creationId="{DD8639F9-107B-0CE7-3EC7-D54E150A451A}"/>
          </ac:spMkLst>
        </pc:spChg>
        <pc:picChg chg="add mod ord">
          <ac:chgData name="Kherbouche Meriem" userId="S::meriemkherbouche@inf.elte.hu::164e13d1-09b1-49cf-8c87-c49dfc974e9e" providerId="AD" clId="Web-{9929C9DB-2A67-46D4-A59C-88F0661629B6}" dt="2022-05-16T08:09:36.231" v="55" actId="1076"/>
          <ac:picMkLst>
            <pc:docMk/>
            <pc:sldMk cId="2540479542" sldId="493"/>
            <ac:picMk id="7" creationId="{7B0B8EC2-68D3-A381-7994-71CBFAF98D19}"/>
          </ac:picMkLst>
        </pc:picChg>
      </pc:sldChg>
      <pc:sldChg chg="addSp delSp modSp new">
        <pc:chgData name="Kherbouche Meriem" userId="S::meriemkherbouche@inf.elte.hu::164e13d1-09b1-49cf-8c87-c49dfc974e9e" providerId="AD" clId="Web-{9929C9DB-2A67-46D4-A59C-88F0661629B6}" dt="2022-05-16T08:29:56.490" v="346" actId="20577"/>
        <pc:sldMkLst>
          <pc:docMk/>
          <pc:sldMk cId="3826251680" sldId="494"/>
        </pc:sldMkLst>
        <pc:spChg chg="del">
          <ac:chgData name="Kherbouche Meriem" userId="S::meriemkherbouche@inf.elte.hu::164e13d1-09b1-49cf-8c87-c49dfc974e9e" providerId="AD" clId="Web-{9929C9DB-2A67-46D4-A59C-88F0661629B6}" dt="2022-05-16T08:09:50.295" v="56"/>
          <ac:spMkLst>
            <pc:docMk/>
            <pc:sldMk cId="3826251680" sldId="494"/>
            <ac:spMk id="2" creationId="{B159CC8F-F279-AAF9-C9CC-DC8C48AC810C}"/>
          </ac:spMkLst>
        </pc:spChg>
        <pc:spChg chg="mod">
          <ac:chgData name="Kherbouche Meriem" userId="S::meriemkherbouche@inf.elte.hu::164e13d1-09b1-49cf-8c87-c49dfc974e9e" providerId="AD" clId="Web-{9929C9DB-2A67-46D4-A59C-88F0661629B6}" dt="2022-05-16T08:29:56.490" v="346" actId="20577"/>
          <ac:spMkLst>
            <pc:docMk/>
            <pc:sldMk cId="3826251680" sldId="494"/>
            <ac:spMk id="3" creationId="{9D44ECD0-C34A-0B1F-C0A5-F981F8739C5A}"/>
          </ac:spMkLst>
        </pc:spChg>
        <pc:picChg chg="add mod ord">
          <ac:chgData name="Kherbouche Meriem" userId="S::meriemkherbouche@inf.elte.hu::164e13d1-09b1-49cf-8c87-c49dfc974e9e" providerId="AD" clId="Web-{9929C9DB-2A67-46D4-A59C-88F0661629B6}" dt="2022-05-16T08:10:20.453" v="62" actId="14100"/>
          <ac:picMkLst>
            <pc:docMk/>
            <pc:sldMk cId="3826251680" sldId="494"/>
            <ac:picMk id="7" creationId="{B4CDD98A-F944-3B97-91ED-54B8E3AC4BED}"/>
          </ac:picMkLst>
        </pc:picChg>
      </pc:sldChg>
      <pc:sldChg chg="addSp delSp modSp new">
        <pc:chgData name="Kherbouche Meriem" userId="S::meriemkherbouche@inf.elte.hu::164e13d1-09b1-49cf-8c87-c49dfc974e9e" providerId="AD" clId="Web-{9929C9DB-2A67-46D4-A59C-88F0661629B6}" dt="2022-05-16T08:30:52.071" v="359"/>
        <pc:sldMkLst>
          <pc:docMk/>
          <pc:sldMk cId="2513181692" sldId="495"/>
        </pc:sldMkLst>
        <pc:spChg chg="del">
          <ac:chgData name="Kherbouche Meriem" userId="S::meriemkherbouche@inf.elte.hu::164e13d1-09b1-49cf-8c87-c49dfc974e9e" providerId="AD" clId="Web-{9929C9DB-2A67-46D4-A59C-88F0661629B6}" dt="2022-05-16T08:10:33.813" v="63"/>
          <ac:spMkLst>
            <pc:docMk/>
            <pc:sldMk cId="2513181692" sldId="495"/>
            <ac:spMk id="2" creationId="{99AC9F22-BF34-36AE-F52D-329F9F7DE081}"/>
          </ac:spMkLst>
        </pc:spChg>
        <pc:spChg chg="mod">
          <ac:chgData name="Kherbouche Meriem" userId="S::meriemkherbouche@inf.elte.hu::164e13d1-09b1-49cf-8c87-c49dfc974e9e" providerId="AD" clId="Web-{9929C9DB-2A67-46D4-A59C-88F0661629B6}" dt="2022-05-16T08:30:46.587" v="357" actId="20577"/>
          <ac:spMkLst>
            <pc:docMk/>
            <pc:sldMk cId="2513181692" sldId="495"/>
            <ac:spMk id="3" creationId="{0B1E9A00-7EDC-11DA-35A2-C395ED93740A}"/>
          </ac:spMkLst>
        </pc:spChg>
        <pc:spChg chg="del mod">
          <ac:chgData name="Kherbouche Meriem" userId="S::meriemkherbouche@inf.elte.hu::164e13d1-09b1-49cf-8c87-c49dfc974e9e" providerId="AD" clId="Web-{9929C9DB-2A67-46D4-A59C-88F0661629B6}" dt="2022-05-16T08:30:52.071" v="359"/>
          <ac:spMkLst>
            <pc:docMk/>
            <pc:sldMk cId="2513181692" sldId="495"/>
            <ac:spMk id="4" creationId="{D6C00E3E-0A81-15F0-7067-BEB5D12E584A}"/>
          </ac:spMkLst>
        </pc:spChg>
        <pc:picChg chg="add mod ord">
          <ac:chgData name="Kherbouche Meriem" userId="S::meriemkherbouche@inf.elte.hu::164e13d1-09b1-49cf-8c87-c49dfc974e9e" providerId="AD" clId="Web-{9929C9DB-2A67-46D4-A59C-88F0661629B6}" dt="2022-05-16T08:30:09.850" v="347" actId="1076"/>
          <ac:picMkLst>
            <pc:docMk/>
            <pc:sldMk cId="2513181692" sldId="495"/>
            <ac:picMk id="7" creationId="{C622A598-9BF2-F5E0-77F0-6799E6C43F2D}"/>
          </ac:picMkLst>
        </pc:picChg>
      </pc:sldChg>
    </pc:docChg>
  </pc:docChgLst>
  <pc:docChgLst>
    <pc:chgData name="Ma Chuangtao" userId="bd823aff-d665-4d11-ab3e-ada54569b8a1" providerId="ADAL" clId="{90A8A847-D9E8-41B8-88DC-29BDF80B780A}"/>
    <pc:docChg chg="undo custSel addSld delSld modSld">
      <pc:chgData name="Ma Chuangtao" userId="bd823aff-d665-4d11-ab3e-ada54569b8a1" providerId="ADAL" clId="{90A8A847-D9E8-41B8-88DC-29BDF80B780A}" dt="2022-05-16T19:52:20.338" v="28" actId="113"/>
      <pc:docMkLst>
        <pc:docMk/>
      </pc:docMkLst>
      <pc:sldChg chg="del">
        <pc:chgData name="Ma Chuangtao" userId="bd823aff-d665-4d11-ab3e-ada54569b8a1" providerId="ADAL" clId="{90A8A847-D9E8-41B8-88DC-29BDF80B780A}" dt="2022-05-16T19:49:48.074" v="7" actId="47"/>
        <pc:sldMkLst>
          <pc:docMk/>
          <pc:sldMk cId="574938332" sldId="457"/>
        </pc:sldMkLst>
      </pc:sldChg>
      <pc:sldChg chg="modSp add del mod">
        <pc:chgData name="Ma Chuangtao" userId="bd823aff-d665-4d11-ab3e-ada54569b8a1" providerId="ADAL" clId="{90A8A847-D9E8-41B8-88DC-29BDF80B780A}" dt="2022-05-16T19:51:01.571" v="15" actId="1038"/>
        <pc:sldMkLst>
          <pc:docMk/>
          <pc:sldMk cId="3667130993" sldId="458"/>
        </pc:sldMkLst>
        <pc:picChg chg="mod">
          <ac:chgData name="Ma Chuangtao" userId="bd823aff-d665-4d11-ab3e-ada54569b8a1" providerId="ADAL" clId="{90A8A847-D9E8-41B8-88DC-29BDF80B780A}" dt="2022-05-16T19:51:01.571" v="15" actId="1038"/>
          <ac:picMkLst>
            <pc:docMk/>
            <pc:sldMk cId="3667130993" sldId="458"/>
            <ac:picMk id="3" creationId="{870A14CE-2DB5-3088-6BA7-5CC84E9AAA1D}"/>
          </ac:picMkLst>
        </pc:picChg>
      </pc:sldChg>
      <pc:sldChg chg="del">
        <pc:chgData name="Ma Chuangtao" userId="bd823aff-d665-4d11-ab3e-ada54569b8a1" providerId="ADAL" clId="{90A8A847-D9E8-41B8-88DC-29BDF80B780A}" dt="2022-05-16T19:48:21.352" v="2" actId="47"/>
        <pc:sldMkLst>
          <pc:docMk/>
          <pc:sldMk cId="1199340041" sldId="459"/>
        </pc:sldMkLst>
      </pc:sldChg>
      <pc:sldChg chg="add del">
        <pc:chgData name="Ma Chuangtao" userId="bd823aff-d665-4d11-ab3e-ada54569b8a1" providerId="ADAL" clId="{90A8A847-D9E8-41B8-88DC-29BDF80B780A}" dt="2022-05-16T19:49:27.438" v="6"/>
        <pc:sldMkLst>
          <pc:docMk/>
          <pc:sldMk cId="3311043805" sldId="460"/>
        </pc:sldMkLst>
      </pc:sldChg>
      <pc:sldChg chg="del">
        <pc:chgData name="Ma Chuangtao" userId="bd823aff-d665-4d11-ab3e-ada54569b8a1" providerId="ADAL" clId="{90A8A847-D9E8-41B8-88DC-29BDF80B780A}" dt="2022-05-16T19:48:23.883" v="4" actId="47"/>
        <pc:sldMkLst>
          <pc:docMk/>
          <pc:sldMk cId="1240960614" sldId="461"/>
        </pc:sldMkLst>
      </pc:sldChg>
      <pc:sldChg chg="modSp add del mod">
        <pc:chgData name="Ma Chuangtao" userId="bd823aff-d665-4d11-ab3e-ada54569b8a1" providerId="ADAL" clId="{90A8A847-D9E8-41B8-88DC-29BDF80B780A}" dt="2022-05-16T19:52:06.757" v="27" actId="20577"/>
        <pc:sldMkLst>
          <pc:docMk/>
          <pc:sldMk cId="1792862713" sldId="471"/>
        </pc:sldMkLst>
        <pc:spChg chg="mod">
          <ac:chgData name="Ma Chuangtao" userId="bd823aff-d665-4d11-ab3e-ada54569b8a1" providerId="ADAL" clId="{90A8A847-D9E8-41B8-88DC-29BDF80B780A}" dt="2022-05-16T19:52:06.757" v="27" actId="20577"/>
          <ac:spMkLst>
            <pc:docMk/>
            <pc:sldMk cId="1792862713" sldId="471"/>
            <ac:spMk id="3" creationId="{00000000-0000-0000-0000-000000000000}"/>
          </ac:spMkLst>
        </pc:spChg>
      </pc:sldChg>
      <pc:sldChg chg="del">
        <pc:chgData name="Ma Chuangtao" userId="bd823aff-d665-4d11-ab3e-ada54569b8a1" providerId="ADAL" clId="{90A8A847-D9E8-41B8-88DC-29BDF80B780A}" dt="2022-05-16T19:48:17.956" v="0" actId="47"/>
        <pc:sldMkLst>
          <pc:docMk/>
          <pc:sldMk cId="188893729" sldId="485"/>
        </pc:sldMkLst>
      </pc:sldChg>
      <pc:sldChg chg="modSp add mod">
        <pc:chgData name="Ma Chuangtao" userId="bd823aff-d665-4d11-ab3e-ada54569b8a1" providerId="ADAL" clId="{90A8A847-D9E8-41B8-88DC-29BDF80B780A}" dt="2022-05-16T19:51:24.682" v="19" actId="114"/>
        <pc:sldMkLst>
          <pc:docMk/>
          <pc:sldMk cId="1916131886" sldId="496"/>
        </pc:sldMkLst>
        <pc:spChg chg="mod">
          <ac:chgData name="Ma Chuangtao" userId="bd823aff-d665-4d11-ab3e-ada54569b8a1" providerId="ADAL" clId="{90A8A847-D9E8-41B8-88DC-29BDF80B780A}" dt="2022-05-16T19:51:24.682" v="19" actId="114"/>
          <ac:spMkLst>
            <pc:docMk/>
            <pc:sldMk cId="1916131886" sldId="496"/>
            <ac:spMk id="13" creationId="{C0BE0815-ED81-4E84-9B69-C849A921857E}"/>
          </ac:spMkLst>
        </pc:spChg>
      </pc:sldChg>
      <pc:sldChg chg="add">
        <pc:chgData name="Ma Chuangtao" userId="bd823aff-d665-4d11-ab3e-ada54569b8a1" providerId="ADAL" clId="{90A8A847-D9E8-41B8-88DC-29BDF80B780A}" dt="2022-05-16T19:49:27.438" v="6"/>
        <pc:sldMkLst>
          <pc:docMk/>
          <pc:sldMk cId="3321046294" sldId="497"/>
        </pc:sldMkLst>
      </pc:sldChg>
      <pc:sldChg chg="add">
        <pc:chgData name="Ma Chuangtao" userId="bd823aff-d665-4d11-ab3e-ada54569b8a1" providerId="ADAL" clId="{90A8A847-D9E8-41B8-88DC-29BDF80B780A}" dt="2022-05-16T19:49:27.438" v="6"/>
        <pc:sldMkLst>
          <pc:docMk/>
          <pc:sldMk cId="2460403415" sldId="498"/>
        </pc:sldMkLst>
      </pc:sldChg>
      <pc:sldChg chg="add">
        <pc:chgData name="Ma Chuangtao" userId="bd823aff-d665-4d11-ab3e-ada54569b8a1" providerId="ADAL" clId="{90A8A847-D9E8-41B8-88DC-29BDF80B780A}" dt="2022-05-16T19:49:27.438" v="6"/>
        <pc:sldMkLst>
          <pc:docMk/>
          <pc:sldMk cId="3984571642" sldId="499"/>
        </pc:sldMkLst>
      </pc:sldChg>
      <pc:sldChg chg="add">
        <pc:chgData name="Ma Chuangtao" userId="bd823aff-d665-4d11-ab3e-ada54569b8a1" providerId="ADAL" clId="{90A8A847-D9E8-41B8-88DC-29BDF80B780A}" dt="2022-05-16T19:49:27.438" v="6"/>
        <pc:sldMkLst>
          <pc:docMk/>
          <pc:sldMk cId="1069721466" sldId="500"/>
        </pc:sldMkLst>
      </pc:sldChg>
      <pc:sldChg chg="modSp add mod">
        <pc:chgData name="Ma Chuangtao" userId="bd823aff-d665-4d11-ab3e-ada54569b8a1" providerId="ADAL" clId="{90A8A847-D9E8-41B8-88DC-29BDF80B780A}" dt="2022-05-16T19:52:20.338" v="28" actId="113"/>
        <pc:sldMkLst>
          <pc:docMk/>
          <pc:sldMk cId="539340168" sldId="501"/>
        </pc:sldMkLst>
        <pc:spChg chg="mod">
          <ac:chgData name="Ma Chuangtao" userId="bd823aff-d665-4d11-ab3e-ada54569b8a1" providerId="ADAL" clId="{90A8A847-D9E8-41B8-88DC-29BDF80B780A}" dt="2022-05-16T19:52:20.338" v="28" actId="113"/>
          <ac:spMkLst>
            <pc:docMk/>
            <pc:sldMk cId="539340168" sldId="501"/>
            <ac:spMk id="15" creationId="{D9C4C6FA-0D3D-4A49-A1A3-28F71830ADD6}"/>
          </ac:spMkLst>
        </pc:spChg>
      </pc:sldChg>
    </pc:docChg>
  </pc:docChgLst>
  <pc:docChgLst>
    <pc:chgData name="Molnár Bálint" userId="S::molnarba@inf.elte.hu::ae83a761-4a10-4b28-8491-0e0cd60bb7cf" providerId="AD" clId="Web-{9ED103DF-B2A3-4655-B7C8-093B943F3FFC}"/>
    <pc:docChg chg="modSld">
      <pc:chgData name="Molnár Bálint" userId="S::molnarba@inf.elte.hu::ae83a761-4a10-4b28-8491-0e0cd60bb7cf" providerId="AD" clId="Web-{9ED103DF-B2A3-4655-B7C8-093B943F3FFC}" dt="2022-01-13T17:40:33.598" v="58"/>
      <pc:docMkLst>
        <pc:docMk/>
      </pc:docMkLst>
      <pc:sldChg chg="modSp">
        <pc:chgData name="Molnár Bálint" userId="S::molnarba@inf.elte.hu::ae83a761-4a10-4b28-8491-0e0cd60bb7cf" providerId="AD" clId="Web-{9ED103DF-B2A3-4655-B7C8-093B943F3FFC}" dt="2022-01-13T17:34:52.588" v="22" actId="20577"/>
        <pc:sldMkLst>
          <pc:docMk/>
          <pc:sldMk cId="2092110690" sldId="453"/>
        </pc:sldMkLst>
        <pc:spChg chg="mod">
          <ac:chgData name="Molnár Bálint" userId="S::molnarba@inf.elte.hu::ae83a761-4a10-4b28-8491-0e0cd60bb7cf" providerId="AD" clId="Web-{9ED103DF-B2A3-4655-B7C8-093B943F3FFC}" dt="2022-01-13T17:34:52.588" v="22" actId="20577"/>
          <ac:spMkLst>
            <pc:docMk/>
            <pc:sldMk cId="2092110690" sldId="453"/>
            <ac:spMk id="3" creationId="{D50D3F2C-6739-433D-80B0-95679B8FE3D4}"/>
          </ac:spMkLst>
        </pc:spChg>
      </pc:sldChg>
      <pc:sldChg chg="modSp">
        <pc:chgData name="Molnár Bálint" userId="S::molnarba@inf.elte.hu::ae83a761-4a10-4b28-8491-0e0cd60bb7cf" providerId="AD" clId="Web-{9ED103DF-B2A3-4655-B7C8-093B943F3FFC}" dt="2022-01-13T17:07:45.836" v="5" actId="20577"/>
        <pc:sldMkLst>
          <pc:docMk/>
          <pc:sldMk cId="574938332" sldId="457"/>
        </pc:sldMkLst>
        <pc:spChg chg="mod">
          <ac:chgData name="Molnár Bálint" userId="S::molnarba@inf.elte.hu::ae83a761-4a10-4b28-8491-0e0cd60bb7cf" providerId="AD" clId="Web-{9ED103DF-B2A3-4655-B7C8-093B943F3FFC}" dt="2022-01-13T17:07:45.836" v="5" actId="20577"/>
          <ac:spMkLst>
            <pc:docMk/>
            <pc:sldMk cId="574938332" sldId="457"/>
            <ac:spMk id="2" creationId="{00000000-0000-0000-0000-000000000000}"/>
          </ac:spMkLst>
        </pc:spChg>
        <pc:spChg chg="mod">
          <ac:chgData name="Molnár Bálint" userId="S::molnarba@inf.elte.hu::ae83a761-4a10-4b28-8491-0e0cd60bb7cf" providerId="AD" clId="Web-{9ED103DF-B2A3-4655-B7C8-093B943F3FFC}" dt="2022-01-13T17:07:01.381" v="2" actId="20577"/>
          <ac:spMkLst>
            <pc:docMk/>
            <pc:sldMk cId="574938332" sldId="457"/>
            <ac:spMk id="10" creationId="{C9FC7C95-FF55-4C81-9137-60A2199A8C16}"/>
          </ac:spMkLst>
        </pc:spChg>
      </pc:sldChg>
      <pc:sldChg chg="modSp">
        <pc:chgData name="Molnár Bálint" userId="S::molnarba@inf.elte.hu::ae83a761-4a10-4b28-8491-0e0cd60bb7cf" providerId="AD" clId="Web-{9ED103DF-B2A3-4655-B7C8-093B943F3FFC}" dt="2022-01-13T17:34:07.727" v="16" actId="14100"/>
        <pc:sldMkLst>
          <pc:docMk/>
          <pc:sldMk cId="3667130993" sldId="458"/>
        </pc:sldMkLst>
        <pc:spChg chg="mod">
          <ac:chgData name="Molnár Bálint" userId="S::molnarba@inf.elte.hu::ae83a761-4a10-4b28-8491-0e0cd60bb7cf" providerId="AD" clId="Web-{9ED103DF-B2A3-4655-B7C8-093B943F3FFC}" dt="2022-01-13T17:34:07.727" v="16" actId="14100"/>
          <ac:spMkLst>
            <pc:docMk/>
            <pc:sldMk cId="3667130993" sldId="458"/>
            <ac:spMk id="13" creationId="{C0BE0815-ED81-4E84-9B69-C849A921857E}"/>
          </ac:spMkLst>
        </pc:spChg>
      </pc:sldChg>
      <pc:sldChg chg="modSp">
        <pc:chgData name="Molnár Bálint" userId="S::molnarba@inf.elte.hu::ae83a761-4a10-4b28-8491-0e0cd60bb7cf" providerId="AD" clId="Web-{9ED103DF-B2A3-4655-B7C8-093B943F3FFC}" dt="2022-01-13T17:33:00.085" v="13" actId="20577"/>
        <pc:sldMkLst>
          <pc:docMk/>
          <pc:sldMk cId="1240960614" sldId="461"/>
        </pc:sldMkLst>
        <pc:spChg chg="mod">
          <ac:chgData name="Molnár Bálint" userId="S::molnarba@inf.elte.hu::ae83a761-4a10-4b28-8491-0e0cd60bb7cf" providerId="AD" clId="Web-{9ED103DF-B2A3-4655-B7C8-093B943F3FFC}" dt="2022-01-13T17:33:00.085" v="13" actId="20577"/>
          <ac:spMkLst>
            <pc:docMk/>
            <pc:sldMk cId="1240960614" sldId="461"/>
            <ac:spMk id="21" creationId="{4AA61A55-555F-404D-8928-9A466B9F2FCD}"/>
          </ac:spMkLst>
        </pc:spChg>
      </pc:sldChg>
      <pc:sldChg chg="modSp">
        <pc:chgData name="Molnár Bálint" userId="S::molnarba@inf.elte.hu::ae83a761-4a10-4b28-8491-0e0cd60bb7cf" providerId="AD" clId="Web-{9ED103DF-B2A3-4655-B7C8-093B943F3FFC}" dt="2022-01-13T17:32:40.928" v="10" actId="20577"/>
        <pc:sldMkLst>
          <pc:docMk/>
          <pc:sldMk cId="1792862713" sldId="471"/>
        </pc:sldMkLst>
        <pc:spChg chg="mod">
          <ac:chgData name="Molnár Bálint" userId="S::molnarba@inf.elte.hu::ae83a761-4a10-4b28-8491-0e0cd60bb7cf" providerId="AD" clId="Web-{9ED103DF-B2A3-4655-B7C8-093B943F3FFC}" dt="2022-01-13T17:32:40.928" v="10" actId="20577"/>
          <ac:spMkLst>
            <pc:docMk/>
            <pc:sldMk cId="1792862713" sldId="471"/>
            <ac:spMk id="3" creationId="{00000000-0000-0000-0000-000000000000}"/>
          </ac:spMkLst>
        </pc:spChg>
      </pc:sldChg>
      <pc:sldChg chg="modSp">
        <pc:chgData name="Molnár Bálint" userId="S::molnarba@inf.elte.hu::ae83a761-4a10-4b28-8491-0e0cd60bb7cf" providerId="AD" clId="Web-{9ED103DF-B2A3-4655-B7C8-093B943F3FFC}" dt="2022-01-13T17:36:23.778" v="24" actId="20577"/>
        <pc:sldMkLst>
          <pc:docMk/>
          <pc:sldMk cId="3169143643" sldId="475"/>
        </pc:sldMkLst>
        <pc:spChg chg="mod">
          <ac:chgData name="Molnár Bálint" userId="S::molnarba@inf.elte.hu::ae83a761-4a10-4b28-8491-0e0cd60bb7cf" providerId="AD" clId="Web-{9ED103DF-B2A3-4655-B7C8-093B943F3FFC}" dt="2022-01-13T17:36:23.778" v="24" actId="20577"/>
          <ac:spMkLst>
            <pc:docMk/>
            <pc:sldMk cId="3169143643" sldId="475"/>
            <ac:spMk id="3" creationId="{00000000-0000-0000-0000-000000000000}"/>
          </ac:spMkLst>
        </pc:spChg>
      </pc:sldChg>
      <pc:sldChg chg="modSp">
        <pc:chgData name="Molnár Bálint" userId="S::molnarba@inf.elte.hu::ae83a761-4a10-4b28-8491-0e0cd60bb7cf" providerId="AD" clId="Web-{9ED103DF-B2A3-4655-B7C8-093B943F3FFC}" dt="2022-01-13T17:37:19.358" v="28" actId="20577"/>
        <pc:sldMkLst>
          <pc:docMk/>
          <pc:sldMk cId="2486173780" sldId="480"/>
        </pc:sldMkLst>
        <pc:spChg chg="mod">
          <ac:chgData name="Molnár Bálint" userId="S::molnarba@inf.elte.hu::ae83a761-4a10-4b28-8491-0e0cd60bb7cf" providerId="AD" clId="Web-{9ED103DF-B2A3-4655-B7C8-093B943F3FFC}" dt="2022-01-13T17:37:19.358" v="28" actId="20577"/>
          <ac:spMkLst>
            <pc:docMk/>
            <pc:sldMk cId="2486173780" sldId="480"/>
            <ac:spMk id="3" creationId="{00000000-0000-0000-0000-000000000000}"/>
          </ac:spMkLst>
        </pc:spChg>
      </pc:sldChg>
      <pc:sldChg chg="addSp modSp mod modClrScheme chgLayout">
        <pc:chgData name="Molnár Bálint" userId="S::molnarba@inf.elte.hu::ae83a761-4a10-4b28-8491-0e0cd60bb7cf" providerId="AD" clId="Web-{9ED103DF-B2A3-4655-B7C8-093B943F3FFC}" dt="2022-01-13T17:40:33.598" v="58"/>
        <pc:sldMkLst>
          <pc:docMk/>
          <pc:sldMk cId="4239517017" sldId="481"/>
        </pc:sldMkLst>
        <pc:spChg chg="mod ord">
          <ac:chgData name="Molnár Bálint" userId="S::molnarba@inf.elte.hu::ae83a761-4a10-4b28-8491-0e0cd60bb7cf" providerId="AD" clId="Web-{9ED103DF-B2A3-4655-B7C8-093B943F3FFC}" dt="2022-01-13T17:40:19.223" v="53"/>
          <ac:spMkLst>
            <pc:docMk/>
            <pc:sldMk cId="4239517017" sldId="481"/>
            <ac:spMk id="2" creationId="{D565ECB6-F2B2-4D48-BA14-5FC9FC52DBA9}"/>
          </ac:spMkLst>
        </pc:spChg>
        <pc:spChg chg="mod ord">
          <ac:chgData name="Molnár Bálint" userId="S::molnarba@inf.elte.hu::ae83a761-4a10-4b28-8491-0e0cd60bb7cf" providerId="AD" clId="Web-{9ED103DF-B2A3-4655-B7C8-093B943F3FFC}" dt="2022-01-13T17:40:19.223" v="53"/>
          <ac:spMkLst>
            <pc:docMk/>
            <pc:sldMk cId="4239517017" sldId="481"/>
            <ac:spMk id="3" creationId="{538A27E9-3BDD-40B6-8093-774E21C6CEC3}"/>
          </ac:spMkLst>
        </pc:spChg>
        <pc:spChg chg="mod ord">
          <ac:chgData name="Molnár Bálint" userId="S::molnarba@inf.elte.hu::ae83a761-4a10-4b28-8491-0e0cd60bb7cf" providerId="AD" clId="Web-{9ED103DF-B2A3-4655-B7C8-093B943F3FFC}" dt="2022-01-13T17:40:19.223" v="53"/>
          <ac:spMkLst>
            <pc:docMk/>
            <pc:sldMk cId="4239517017" sldId="481"/>
            <ac:spMk id="4" creationId="{06646A0D-654B-4A58-98A9-E2590D1DEE30}"/>
          </ac:spMkLst>
        </pc:spChg>
        <pc:spChg chg="mod ord">
          <ac:chgData name="Molnár Bálint" userId="S::molnarba@inf.elte.hu::ae83a761-4a10-4b28-8491-0e0cd60bb7cf" providerId="AD" clId="Web-{9ED103DF-B2A3-4655-B7C8-093B943F3FFC}" dt="2022-01-13T17:40:19.223" v="53"/>
          <ac:spMkLst>
            <pc:docMk/>
            <pc:sldMk cId="4239517017" sldId="481"/>
            <ac:spMk id="5" creationId="{2044106A-68A1-4470-A4D7-195BCB59F76D}"/>
          </ac:spMkLst>
        </pc:spChg>
        <pc:spChg chg="add mod ord">
          <ac:chgData name="Molnár Bálint" userId="S::molnarba@inf.elte.hu::ae83a761-4a10-4b28-8491-0e0cd60bb7cf" providerId="AD" clId="Web-{9ED103DF-B2A3-4655-B7C8-093B943F3FFC}" dt="2022-01-13T17:40:33.598" v="58"/>
          <ac:spMkLst>
            <pc:docMk/>
            <pc:sldMk cId="4239517017" sldId="481"/>
            <ac:spMk id="6" creationId="{22896179-F7B4-47C9-A5DC-386090F69474}"/>
          </ac:spMkLst>
        </pc:spChg>
      </pc:sldChg>
    </pc:docChg>
  </pc:docChgLst>
  <pc:docChgLst>
    <pc:chgData name="Molnár Bálint" userId="S::molnarba@inf.elte.hu::ae83a761-4a10-4b28-8491-0e0cd60bb7cf" providerId="AD" clId="Web-{46F29508-95A5-42A4-9343-69AD24556C00}"/>
    <pc:docChg chg="modSld">
      <pc:chgData name="Molnár Bálint" userId="S::molnarba@inf.elte.hu::ae83a761-4a10-4b28-8491-0e0cd60bb7cf" providerId="AD" clId="Web-{46F29508-95A5-42A4-9343-69AD24556C00}" dt="2022-01-09T19:18:58.283" v="15" actId="20577"/>
      <pc:docMkLst>
        <pc:docMk/>
      </pc:docMkLst>
      <pc:sldChg chg="modSp">
        <pc:chgData name="Molnár Bálint" userId="S::molnarba@inf.elte.hu::ae83a761-4a10-4b28-8491-0e0cd60bb7cf" providerId="AD" clId="Web-{46F29508-95A5-42A4-9343-69AD24556C00}" dt="2022-01-09T19:18:58.283" v="15" actId="20577"/>
        <pc:sldMkLst>
          <pc:docMk/>
          <pc:sldMk cId="2486173780" sldId="480"/>
        </pc:sldMkLst>
        <pc:spChg chg="mod">
          <ac:chgData name="Molnár Bálint" userId="S::molnarba@inf.elte.hu::ae83a761-4a10-4b28-8491-0e0cd60bb7cf" providerId="AD" clId="Web-{46F29508-95A5-42A4-9343-69AD24556C00}" dt="2022-01-09T19:18:58.283" v="15" actId="20577"/>
          <ac:spMkLst>
            <pc:docMk/>
            <pc:sldMk cId="2486173780" sldId="480"/>
            <ac:spMk id="3" creationId="{00000000-0000-0000-0000-000000000000}"/>
          </ac:spMkLst>
        </pc:spChg>
      </pc:sldChg>
      <pc:sldChg chg="mod modShow">
        <pc:chgData name="Molnár Bálint" userId="S::molnarba@inf.elte.hu::ae83a761-4a10-4b28-8491-0e0cd60bb7cf" providerId="AD" clId="Web-{46F29508-95A5-42A4-9343-69AD24556C00}" dt="2022-01-09T19:17:39.765" v="0"/>
        <pc:sldMkLst>
          <pc:docMk/>
          <pc:sldMk cId="3393550529" sldId="482"/>
        </pc:sldMkLst>
      </pc:sldChg>
    </pc:docChg>
  </pc:docChgLst>
  <pc:docChgLst>
    <pc:chgData name="Putnoki Attila Márton" userId="S::faf2j3@inf.elte.hu::d1f5972e-eb27-483f-877f-377c2e5bf0d9" providerId="AD" clId="Web-{E6C338BC-DBA4-4591-9327-51B1DE0118B2}"/>
    <pc:docChg chg="modSld">
      <pc:chgData name="Putnoki Attila Márton" userId="S::faf2j3@inf.elte.hu::d1f5972e-eb27-483f-877f-377c2e5bf0d9" providerId="AD" clId="Web-{E6C338BC-DBA4-4591-9327-51B1DE0118B2}" dt="2022-05-03T15:47:12.517" v="3" actId="14100"/>
      <pc:docMkLst>
        <pc:docMk/>
      </pc:docMkLst>
      <pc:sldChg chg="modSp">
        <pc:chgData name="Putnoki Attila Márton" userId="S::faf2j3@inf.elte.hu::d1f5972e-eb27-483f-877f-377c2e5bf0d9" providerId="AD" clId="Web-{E6C338BC-DBA4-4591-9327-51B1DE0118B2}" dt="2022-05-03T15:47:12.517" v="3" actId="14100"/>
        <pc:sldMkLst>
          <pc:docMk/>
          <pc:sldMk cId="4239517017" sldId="481"/>
        </pc:sldMkLst>
        <pc:spChg chg="mod">
          <ac:chgData name="Putnoki Attila Márton" userId="S::faf2j3@inf.elte.hu::d1f5972e-eb27-483f-877f-377c2e5bf0d9" providerId="AD" clId="Web-{E6C338BC-DBA4-4591-9327-51B1DE0118B2}" dt="2022-05-03T15:47:12.517" v="3" actId="14100"/>
          <ac:spMkLst>
            <pc:docMk/>
            <pc:sldMk cId="4239517017" sldId="481"/>
            <ac:spMk id="2" creationId="{D565ECB6-F2B2-4D48-BA14-5FC9FC52DBA9}"/>
          </ac:spMkLst>
        </pc:spChg>
        <pc:spChg chg="mod">
          <ac:chgData name="Putnoki Attila Márton" userId="S::faf2j3@inf.elte.hu::d1f5972e-eb27-483f-877f-377c2e5bf0d9" providerId="AD" clId="Web-{E6C338BC-DBA4-4591-9327-51B1DE0118B2}" dt="2022-05-03T15:46:31.454" v="1" actId="20577"/>
          <ac:spMkLst>
            <pc:docMk/>
            <pc:sldMk cId="4239517017" sldId="481"/>
            <ac:spMk id="3" creationId="{538A27E9-3BDD-40B6-8093-774E21C6CEC3}"/>
          </ac:spMkLst>
        </pc:spChg>
        <pc:spChg chg="mod">
          <ac:chgData name="Putnoki Attila Márton" userId="S::faf2j3@inf.elte.hu::d1f5972e-eb27-483f-877f-377c2e5bf0d9" providerId="AD" clId="Web-{E6C338BC-DBA4-4591-9327-51B1DE0118B2}" dt="2022-05-03T15:46:45.954" v="2" actId="14100"/>
          <ac:spMkLst>
            <pc:docMk/>
            <pc:sldMk cId="4239517017" sldId="481"/>
            <ac:spMk id="6" creationId="{22896179-F7B4-47C9-A5DC-386090F69474}"/>
          </ac:spMkLst>
        </pc:spChg>
      </pc:sldChg>
    </pc:docChg>
  </pc:docChgLst>
  <pc:docChgLst>
    <pc:chgData name="Kherbouche Meriem" userId="S::meriemkherbouche@inf.elte.hu::164e13d1-09b1-49cf-8c87-c49dfc974e9e" providerId="AD" clId="Web-{B6D6305D-EF63-4701-938D-02FBD64BEB4D}"/>
    <pc:docChg chg="addSld modSld sldOrd">
      <pc:chgData name="Kherbouche Meriem" userId="S::meriemkherbouche@inf.elte.hu::164e13d1-09b1-49cf-8c87-c49dfc974e9e" providerId="AD" clId="Web-{B6D6305D-EF63-4701-938D-02FBD64BEB4D}" dt="2021-12-17T22:35:06.045" v="36" actId="14100"/>
      <pc:docMkLst>
        <pc:docMk/>
      </pc:docMkLst>
      <pc:sldChg chg="addSp delSp modSp">
        <pc:chgData name="Kherbouche Meriem" userId="S::meriemkherbouche@inf.elte.hu::164e13d1-09b1-49cf-8c87-c49dfc974e9e" providerId="AD" clId="Web-{B6D6305D-EF63-4701-938D-02FBD64BEB4D}" dt="2021-12-17T22:21:31.380" v="12" actId="14100"/>
        <pc:sldMkLst>
          <pc:docMk/>
          <pc:sldMk cId="2293203931" sldId="438"/>
        </pc:sldMkLst>
        <pc:spChg chg="mod">
          <ac:chgData name="Kherbouche Meriem" userId="S::meriemkherbouche@inf.elte.hu::164e13d1-09b1-49cf-8c87-c49dfc974e9e" providerId="AD" clId="Web-{B6D6305D-EF63-4701-938D-02FBD64BEB4D}" dt="2021-12-17T22:21:06.534" v="7" actId="1076"/>
          <ac:spMkLst>
            <pc:docMk/>
            <pc:sldMk cId="2293203931" sldId="438"/>
            <ac:spMk id="2" creationId="{E04A01A5-1008-48B0-A93D-F78D98FAD72E}"/>
          </ac:spMkLst>
        </pc:spChg>
        <pc:picChg chg="add mod">
          <ac:chgData name="Kherbouche Meriem" userId="S::meriemkherbouche@inf.elte.hu::164e13d1-09b1-49cf-8c87-c49dfc974e9e" providerId="AD" clId="Web-{B6D6305D-EF63-4701-938D-02FBD64BEB4D}" dt="2021-12-17T22:21:31.380" v="12" actId="14100"/>
          <ac:picMkLst>
            <pc:docMk/>
            <pc:sldMk cId="2293203931" sldId="438"/>
            <ac:picMk id="3" creationId="{B66EC932-6603-47E0-BA5F-4503A8FE97AE}"/>
          </ac:picMkLst>
        </pc:picChg>
        <pc:picChg chg="add del">
          <ac:chgData name="Kherbouche Meriem" userId="S::meriemkherbouche@inf.elte.hu::164e13d1-09b1-49cf-8c87-c49dfc974e9e" providerId="AD" clId="Web-{B6D6305D-EF63-4701-938D-02FBD64BEB4D}" dt="2021-12-17T22:20:31.126" v="2"/>
          <ac:picMkLst>
            <pc:docMk/>
            <pc:sldMk cId="2293203931" sldId="438"/>
            <ac:picMk id="5" creationId="{12FB5560-F255-42A7-8DA6-F8B56B6CE9DA}"/>
          </ac:picMkLst>
        </pc:picChg>
      </pc:sldChg>
      <pc:sldChg chg="modSp">
        <pc:chgData name="Kherbouche Meriem" userId="S::meriemkherbouche@inf.elte.hu::164e13d1-09b1-49cf-8c87-c49dfc974e9e" providerId="AD" clId="Web-{B6D6305D-EF63-4701-938D-02FBD64BEB4D}" dt="2021-12-17T22:35:06.045" v="36" actId="14100"/>
        <pc:sldMkLst>
          <pc:docMk/>
          <pc:sldMk cId="3909718414" sldId="443"/>
        </pc:sldMkLst>
        <pc:picChg chg="mod">
          <ac:chgData name="Kherbouche Meriem" userId="S::meriemkherbouche@inf.elte.hu::164e13d1-09b1-49cf-8c87-c49dfc974e9e" providerId="AD" clId="Web-{B6D6305D-EF63-4701-938D-02FBD64BEB4D}" dt="2021-12-17T22:35:06.045" v="36" actId="14100"/>
          <ac:picMkLst>
            <pc:docMk/>
            <pc:sldMk cId="3909718414" sldId="443"/>
            <ac:picMk id="5" creationId="{F455363B-9224-4240-963A-DF9DA9BA7607}"/>
          </ac:picMkLst>
        </pc:picChg>
      </pc:sldChg>
      <pc:sldChg chg="modSp">
        <pc:chgData name="Kherbouche Meriem" userId="S::meriemkherbouche@inf.elte.hu::164e13d1-09b1-49cf-8c87-c49dfc974e9e" providerId="AD" clId="Web-{B6D6305D-EF63-4701-938D-02FBD64BEB4D}" dt="2021-12-17T22:26:28.336" v="29" actId="20577"/>
        <pc:sldMkLst>
          <pc:docMk/>
          <pc:sldMk cId="566165967" sldId="470"/>
        </pc:sldMkLst>
        <pc:spChg chg="mod">
          <ac:chgData name="Kherbouche Meriem" userId="S::meriemkherbouche@inf.elte.hu::164e13d1-09b1-49cf-8c87-c49dfc974e9e" providerId="AD" clId="Web-{B6D6305D-EF63-4701-938D-02FBD64BEB4D}" dt="2021-12-17T22:26:28.336" v="29" actId="20577"/>
          <ac:spMkLst>
            <pc:docMk/>
            <pc:sldMk cId="566165967" sldId="470"/>
            <ac:spMk id="2" creationId="{00000000-0000-0000-0000-000000000000}"/>
          </ac:spMkLst>
        </pc:spChg>
      </pc:sldChg>
      <pc:sldChg chg="modSp add ord replId">
        <pc:chgData name="Kherbouche Meriem" userId="S::meriemkherbouche@inf.elte.hu::164e13d1-09b1-49cf-8c87-c49dfc974e9e" providerId="AD" clId="Web-{B6D6305D-EF63-4701-938D-02FBD64BEB4D}" dt="2021-12-17T22:32:54.205" v="35" actId="20577"/>
        <pc:sldMkLst>
          <pc:docMk/>
          <pc:sldMk cId="2211960218" sldId="476"/>
        </pc:sldMkLst>
        <pc:spChg chg="mod">
          <ac:chgData name="Kherbouche Meriem" userId="S::meriemkherbouche@inf.elte.hu::164e13d1-09b1-49cf-8c87-c49dfc974e9e" providerId="AD" clId="Web-{B6D6305D-EF63-4701-938D-02FBD64BEB4D}" dt="2021-12-17T22:32:46.736" v="34" actId="20577"/>
          <ac:spMkLst>
            <pc:docMk/>
            <pc:sldMk cId="2211960218" sldId="476"/>
            <ac:spMk id="2" creationId="{8BCBA51C-3CDD-4EED-AF7A-E4A41C46A37A}"/>
          </ac:spMkLst>
        </pc:spChg>
        <pc:spChg chg="mod">
          <ac:chgData name="Kherbouche Meriem" userId="S::meriemkherbouche@inf.elte.hu::164e13d1-09b1-49cf-8c87-c49dfc974e9e" providerId="AD" clId="Web-{B6D6305D-EF63-4701-938D-02FBD64BEB4D}" dt="2021-12-17T22:32:54.205" v="35" actId="20577"/>
          <ac:spMkLst>
            <pc:docMk/>
            <pc:sldMk cId="2211960218" sldId="476"/>
            <ac:spMk id="3" creationId="{6AB9E0B6-4399-4D10-932C-71380CF59D8C}"/>
          </ac:spMkLst>
        </pc:spChg>
      </pc:sldChg>
      <pc:sldChg chg="new">
        <pc:chgData name="Kherbouche Meriem" userId="S::meriemkherbouche@inf.elte.hu::164e13d1-09b1-49cf-8c87-c49dfc974e9e" providerId="AD" clId="Web-{B6D6305D-EF63-4701-938D-02FBD64BEB4D}" dt="2021-12-17T22:32:28.751" v="32"/>
        <pc:sldMkLst>
          <pc:docMk/>
          <pc:sldMk cId="454252742" sldId="477"/>
        </pc:sldMkLst>
      </pc:sldChg>
      <pc:sldChg chg="new">
        <pc:chgData name="Kherbouche Meriem" userId="S::meriemkherbouche@inf.elte.hu::164e13d1-09b1-49cf-8c87-c49dfc974e9e" providerId="AD" clId="Web-{B6D6305D-EF63-4701-938D-02FBD64BEB4D}" dt="2021-12-17T22:32:35.282" v="33"/>
        <pc:sldMkLst>
          <pc:docMk/>
          <pc:sldMk cId="406314064" sldId="478"/>
        </pc:sldMkLst>
      </pc:sldChg>
    </pc:docChg>
  </pc:docChgLst>
  <pc:docChgLst>
    <pc:chgData name="Kherbouche Meriem" userId="S::meriemkherbouche@inf.elte.hu::164e13d1-09b1-49cf-8c87-c49dfc974e9e" providerId="AD" clId="Web-{10896132-1693-4FE6-A808-F6F07EBF5150}"/>
    <pc:docChg chg="addSld delSld modSld sldOrd">
      <pc:chgData name="Kherbouche Meriem" userId="S::meriemkherbouche@inf.elte.hu::164e13d1-09b1-49cf-8c87-c49dfc974e9e" providerId="AD" clId="Web-{10896132-1693-4FE6-A808-F6F07EBF5150}" dt="2021-12-28T19:02:36.023" v="60" actId="1076"/>
      <pc:docMkLst>
        <pc:docMk/>
      </pc:docMkLst>
      <pc:sldChg chg="addSp delSp modSp add ord replId">
        <pc:chgData name="Kherbouche Meriem" userId="S::meriemkherbouche@inf.elte.hu::164e13d1-09b1-49cf-8c87-c49dfc974e9e" providerId="AD" clId="Web-{10896132-1693-4FE6-A808-F6F07EBF5150}" dt="2021-12-28T19:01:05.975" v="20"/>
        <pc:sldMkLst>
          <pc:docMk/>
          <pc:sldMk cId="2071368789" sldId="476"/>
        </pc:sldMkLst>
        <pc:spChg chg="mod">
          <ac:chgData name="Kherbouche Meriem" userId="S::meriemkherbouche@inf.elte.hu::164e13d1-09b1-49cf-8c87-c49dfc974e9e" providerId="AD" clId="Web-{10896132-1693-4FE6-A808-F6F07EBF5150}" dt="2021-12-28T18:59:15.098" v="8" actId="20577"/>
          <ac:spMkLst>
            <pc:docMk/>
            <pc:sldMk cId="2071368789" sldId="476"/>
            <ac:spMk id="2" creationId="{00000000-0000-0000-0000-000000000000}"/>
          </ac:spMkLst>
        </pc:spChg>
        <pc:spChg chg="mod">
          <ac:chgData name="Kherbouche Meriem" userId="S::meriemkherbouche@inf.elte.hu::164e13d1-09b1-49cf-8c87-c49dfc974e9e" providerId="AD" clId="Web-{10896132-1693-4FE6-A808-F6F07EBF5150}" dt="2021-12-28T18:59:10.410" v="6" actId="20577"/>
          <ac:spMkLst>
            <pc:docMk/>
            <pc:sldMk cId="2071368789" sldId="476"/>
            <ac:spMk id="3" creationId="{00000000-0000-0000-0000-000000000000}"/>
          </ac:spMkLst>
        </pc:spChg>
        <pc:spChg chg="del">
          <ac:chgData name="Kherbouche Meriem" userId="S::meriemkherbouche@inf.elte.hu::164e13d1-09b1-49cf-8c87-c49dfc974e9e" providerId="AD" clId="Web-{10896132-1693-4FE6-A808-F6F07EBF5150}" dt="2021-12-28T18:59:37.067" v="9"/>
          <ac:spMkLst>
            <pc:docMk/>
            <pc:sldMk cId="2071368789" sldId="476"/>
            <ac:spMk id="4" creationId="{00000000-0000-0000-0000-000000000000}"/>
          </ac:spMkLst>
        </pc:spChg>
        <pc:picChg chg="add mod ord">
          <ac:chgData name="Kherbouche Meriem" userId="S::meriemkherbouche@inf.elte.hu::164e13d1-09b1-49cf-8c87-c49dfc974e9e" providerId="AD" clId="Web-{10896132-1693-4FE6-A808-F6F07EBF5150}" dt="2021-12-28T18:59:52.661" v="12" actId="1076"/>
          <ac:picMkLst>
            <pc:docMk/>
            <pc:sldMk cId="2071368789" sldId="476"/>
            <ac:picMk id="7" creationId="{C7CD3945-A48C-4855-B960-A0728DA5EE35}"/>
          </ac:picMkLst>
        </pc:picChg>
      </pc:sldChg>
      <pc:sldChg chg="del">
        <pc:chgData name="Kherbouche Meriem" userId="S::meriemkherbouche@inf.elte.hu::164e13d1-09b1-49cf-8c87-c49dfc974e9e" providerId="AD" clId="Web-{10896132-1693-4FE6-A808-F6F07EBF5150}" dt="2021-12-28T18:58:45.191" v="0"/>
        <pc:sldMkLst>
          <pc:docMk/>
          <pc:sldMk cId="2211960218" sldId="476"/>
        </pc:sldMkLst>
      </pc:sldChg>
      <pc:sldChg chg="del">
        <pc:chgData name="Kherbouche Meriem" userId="S::meriemkherbouche@inf.elte.hu::164e13d1-09b1-49cf-8c87-c49dfc974e9e" providerId="AD" clId="Web-{10896132-1693-4FE6-A808-F6F07EBF5150}" dt="2021-12-28T18:58:46.660" v="1"/>
        <pc:sldMkLst>
          <pc:docMk/>
          <pc:sldMk cId="454252742" sldId="477"/>
        </pc:sldMkLst>
      </pc:sldChg>
      <pc:sldChg chg="addSp delSp modSp add replId">
        <pc:chgData name="Kherbouche Meriem" userId="S::meriemkherbouche@inf.elte.hu::164e13d1-09b1-49cf-8c87-c49dfc974e9e" providerId="AD" clId="Web-{10896132-1693-4FE6-A808-F6F07EBF5150}" dt="2021-12-28T19:00:47.052" v="18" actId="14100"/>
        <pc:sldMkLst>
          <pc:docMk/>
          <pc:sldMk cId="2121888548" sldId="477"/>
        </pc:sldMkLst>
        <pc:spChg chg="add del mod">
          <ac:chgData name="Kherbouche Meriem" userId="S::meriemkherbouche@inf.elte.hu::164e13d1-09b1-49cf-8c87-c49dfc974e9e" providerId="AD" clId="Web-{10896132-1693-4FE6-A808-F6F07EBF5150}" dt="2021-12-28T19:00:33.943" v="15"/>
          <ac:spMkLst>
            <pc:docMk/>
            <pc:sldMk cId="2121888548" sldId="477"/>
            <ac:spMk id="8" creationId="{6B590F52-1414-48B2-A3B5-8D020819D1E4}"/>
          </ac:spMkLst>
        </pc:spChg>
        <pc:picChg chg="del">
          <ac:chgData name="Kherbouche Meriem" userId="S::meriemkherbouche@inf.elte.hu::164e13d1-09b1-49cf-8c87-c49dfc974e9e" providerId="AD" clId="Web-{10896132-1693-4FE6-A808-F6F07EBF5150}" dt="2021-12-28T19:00:01.973" v="14"/>
          <ac:picMkLst>
            <pc:docMk/>
            <pc:sldMk cId="2121888548" sldId="477"/>
            <ac:picMk id="7" creationId="{C7CD3945-A48C-4855-B960-A0728DA5EE35}"/>
          </ac:picMkLst>
        </pc:picChg>
        <pc:picChg chg="add mod ord">
          <ac:chgData name="Kherbouche Meriem" userId="S::meriemkherbouche@inf.elte.hu::164e13d1-09b1-49cf-8c87-c49dfc974e9e" providerId="AD" clId="Web-{10896132-1693-4FE6-A808-F6F07EBF5150}" dt="2021-12-28T19:00:47.052" v="18" actId="14100"/>
          <ac:picMkLst>
            <pc:docMk/>
            <pc:sldMk cId="2121888548" sldId="477"/>
            <ac:picMk id="9" creationId="{5824F8E5-C31B-4C43-9F23-E8E467DAE727}"/>
          </ac:picMkLst>
        </pc:picChg>
      </pc:sldChg>
      <pc:sldChg chg="del">
        <pc:chgData name="Kherbouche Meriem" userId="S::meriemkherbouche@inf.elte.hu::164e13d1-09b1-49cf-8c87-c49dfc974e9e" providerId="AD" clId="Web-{10896132-1693-4FE6-A808-F6F07EBF5150}" dt="2021-12-28T18:58:48.206" v="2"/>
        <pc:sldMkLst>
          <pc:docMk/>
          <pc:sldMk cId="406314064" sldId="478"/>
        </pc:sldMkLst>
      </pc:sldChg>
      <pc:sldChg chg="addSp delSp modSp new">
        <pc:chgData name="Kherbouche Meriem" userId="S::meriemkherbouche@inf.elte.hu::164e13d1-09b1-49cf-8c87-c49dfc974e9e" providerId="AD" clId="Web-{10896132-1693-4FE6-A808-F6F07EBF5150}" dt="2021-12-28T19:01:46.616" v="48" actId="20577"/>
        <pc:sldMkLst>
          <pc:docMk/>
          <pc:sldMk cId="2648760300" sldId="478"/>
        </pc:sldMkLst>
        <pc:spChg chg="del">
          <ac:chgData name="Kherbouche Meriem" userId="S::meriemkherbouche@inf.elte.hu::164e13d1-09b1-49cf-8c87-c49dfc974e9e" providerId="AD" clId="Web-{10896132-1693-4FE6-A808-F6F07EBF5150}" dt="2021-12-28T19:01:21.850" v="21"/>
          <ac:spMkLst>
            <pc:docMk/>
            <pc:sldMk cId="2648760300" sldId="478"/>
            <ac:spMk id="2" creationId="{EBB9553D-9BEE-43C9-B4C2-DF761C876ED6}"/>
          </ac:spMkLst>
        </pc:spChg>
        <pc:spChg chg="mod">
          <ac:chgData name="Kherbouche Meriem" userId="S::meriemkherbouche@inf.elte.hu::164e13d1-09b1-49cf-8c87-c49dfc974e9e" providerId="AD" clId="Web-{10896132-1693-4FE6-A808-F6F07EBF5150}" dt="2021-12-28T19:01:46.616" v="48" actId="20577"/>
          <ac:spMkLst>
            <pc:docMk/>
            <pc:sldMk cId="2648760300" sldId="478"/>
            <ac:spMk id="3" creationId="{80D31057-0C79-45CE-8A09-D8EBCCB4F716}"/>
          </ac:spMkLst>
        </pc:spChg>
        <pc:picChg chg="add mod ord">
          <ac:chgData name="Kherbouche Meriem" userId="S::meriemkherbouche@inf.elte.hu::164e13d1-09b1-49cf-8c87-c49dfc974e9e" providerId="AD" clId="Web-{10896132-1693-4FE6-A808-F6F07EBF5150}" dt="2021-12-28T19:01:26.366" v="22" actId="1076"/>
          <ac:picMkLst>
            <pc:docMk/>
            <pc:sldMk cId="2648760300" sldId="478"/>
            <ac:picMk id="7" creationId="{352FC4C4-F755-4B0D-888D-F6A180ACE0CD}"/>
          </ac:picMkLst>
        </pc:picChg>
      </pc:sldChg>
      <pc:sldChg chg="addSp delSp modSp new">
        <pc:chgData name="Kherbouche Meriem" userId="S::meriemkherbouche@inf.elte.hu::164e13d1-09b1-49cf-8c87-c49dfc974e9e" providerId="AD" clId="Web-{10896132-1693-4FE6-A808-F6F07EBF5150}" dt="2021-12-28T19:02:36.023" v="60" actId="1076"/>
        <pc:sldMkLst>
          <pc:docMk/>
          <pc:sldMk cId="1386060155" sldId="479"/>
        </pc:sldMkLst>
        <pc:spChg chg="del">
          <ac:chgData name="Kherbouche Meriem" userId="S::meriemkherbouche@inf.elte.hu::164e13d1-09b1-49cf-8c87-c49dfc974e9e" providerId="AD" clId="Web-{10896132-1693-4FE6-A808-F6F07EBF5150}" dt="2021-12-28T19:02:31.445" v="59"/>
          <ac:spMkLst>
            <pc:docMk/>
            <pc:sldMk cId="1386060155" sldId="479"/>
            <ac:spMk id="2" creationId="{5CC199D9-29E1-451D-B903-74FF831EE1D8}"/>
          </ac:spMkLst>
        </pc:spChg>
        <pc:spChg chg="mod">
          <ac:chgData name="Kherbouche Meriem" userId="S::meriemkherbouche@inf.elte.hu::164e13d1-09b1-49cf-8c87-c49dfc974e9e" providerId="AD" clId="Web-{10896132-1693-4FE6-A808-F6F07EBF5150}" dt="2021-12-28T19:02:12.351" v="58" actId="20577"/>
          <ac:spMkLst>
            <pc:docMk/>
            <pc:sldMk cId="1386060155" sldId="479"/>
            <ac:spMk id="3" creationId="{5A5FA387-281E-4137-92D8-2EA7817A1218}"/>
          </ac:spMkLst>
        </pc:spChg>
        <pc:picChg chg="add mod ord">
          <ac:chgData name="Kherbouche Meriem" userId="S::meriemkherbouche@inf.elte.hu::164e13d1-09b1-49cf-8c87-c49dfc974e9e" providerId="AD" clId="Web-{10896132-1693-4FE6-A808-F6F07EBF5150}" dt="2021-12-28T19:02:36.023" v="60" actId="1076"/>
          <ac:picMkLst>
            <pc:docMk/>
            <pc:sldMk cId="1386060155" sldId="479"/>
            <ac:picMk id="7" creationId="{B969D532-FDE8-4651-8086-1DC1E1B74E16}"/>
          </ac:picMkLst>
        </pc:picChg>
      </pc:sldChg>
    </pc:docChg>
  </pc:docChgLst>
  <pc:docChgLst>
    <pc:chgData name="Ma Chuangtao" userId="bd823aff-d665-4d11-ab3e-ada54569b8a1" providerId="ADAL" clId="{1D60BEEF-A6F7-48AE-B472-7DFAC8C92A20}"/>
    <pc:docChg chg="custSel addSld modSld">
      <pc:chgData name="Ma Chuangtao" userId="bd823aff-d665-4d11-ab3e-ada54569b8a1" providerId="ADAL" clId="{1D60BEEF-A6F7-48AE-B472-7DFAC8C92A20}" dt="2020-04-01T10:47:31.441" v="4"/>
      <pc:docMkLst>
        <pc:docMk/>
      </pc:docMkLst>
      <pc:sldChg chg="addSp">
        <pc:chgData name="Ma Chuangtao" userId="bd823aff-d665-4d11-ab3e-ada54569b8a1" providerId="ADAL" clId="{1D60BEEF-A6F7-48AE-B472-7DFAC8C92A20}" dt="2020-04-01T10:47:05.442" v="0"/>
        <pc:sldMkLst>
          <pc:docMk/>
          <pc:sldMk cId="103898213" sldId="424"/>
        </pc:sldMkLst>
        <pc:spChg chg="add">
          <ac:chgData name="Ma Chuangtao" userId="bd823aff-d665-4d11-ab3e-ada54569b8a1" providerId="ADAL" clId="{1D60BEEF-A6F7-48AE-B472-7DFAC8C92A20}" dt="2020-04-01T10:47:05.442" v="0"/>
          <ac:spMkLst>
            <pc:docMk/>
            <pc:sldMk cId="103898213" sldId="424"/>
            <ac:spMk id="6" creationId="{7FDFA682-DC66-49A7-92BD-B4E54FBDC3DF}"/>
          </ac:spMkLst>
        </pc:spChg>
        <pc:spChg chg="add">
          <ac:chgData name="Ma Chuangtao" userId="bd823aff-d665-4d11-ab3e-ada54569b8a1" providerId="ADAL" clId="{1D60BEEF-A6F7-48AE-B472-7DFAC8C92A20}" dt="2020-04-01T10:47:05.442" v="0"/>
          <ac:spMkLst>
            <pc:docMk/>
            <pc:sldMk cId="103898213" sldId="424"/>
            <ac:spMk id="7" creationId="{8ACF73F2-93D6-4149-A5DA-D4E9C1C4E394}"/>
          </ac:spMkLst>
        </pc:spChg>
        <pc:spChg chg="add">
          <ac:chgData name="Ma Chuangtao" userId="bd823aff-d665-4d11-ab3e-ada54569b8a1" providerId="ADAL" clId="{1D60BEEF-A6F7-48AE-B472-7DFAC8C92A20}" dt="2020-04-01T10:47:05.442" v="0"/>
          <ac:spMkLst>
            <pc:docMk/>
            <pc:sldMk cId="103898213" sldId="424"/>
            <ac:spMk id="8" creationId="{7A27824E-1886-4008-8BEC-C60E69D0A88D}"/>
          </ac:spMkLst>
        </pc:spChg>
        <pc:spChg chg="add">
          <ac:chgData name="Ma Chuangtao" userId="bd823aff-d665-4d11-ab3e-ada54569b8a1" providerId="ADAL" clId="{1D60BEEF-A6F7-48AE-B472-7DFAC8C92A20}" dt="2020-04-01T10:47:05.442" v="0"/>
          <ac:spMkLst>
            <pc:docMk/>
            <pc:sldMk cId="103898213" sldId="424"/>
            <ac:spMk id="11" creationId="{E0F11BA6-3003-4396-9067-5C5C0ABDC998}"/>
          </ac:spMkLst>
        </pc:spChg>
        <pc:spChg chg="add">
          <ac:chgData name="Ma Chuangtao" userId="bd823aff-d665-4d11-ab3e-ada54569b8a1" providerId="ADAL" clId="{1D60BEEF-A6F7-48AE-B472-7DFAC8C92A20}" dt="2020-04-01T10:47:05.442" v="0"/>
          <ac:spMkLst>
            <pc:docMk/>
            <pc:sldMk cId="103898213" sldId="424"/>
            <ac:spMk id="12" creationId="{61C18B18-FC22-4412-8E87-E1B91B91D788}"/>
          </ac:spMkLst>
        </pc:spChg>
        <pc:picChg chg="add">
          <ac:chgData name="Ma Chuangtao" userId="bd823aff-d665-4d11-ab3e-ada54569b8a1" providerId="ADAL" clId="{1D60BEEF-A6F7-48AE-B472-7DFAC8C92A20}" dt="2020-04-01T10:47:05.442" v="0"/>
          <ac:picMkLst>
            <pc:docMk/>
            <pc:sldMk cId="103898213" sldId="424"/>
            <ac:picMk id="9" creationId="{B2F2E202-F441-49CA-8714-F1BEDD3B3632}"/>
          </ac:picMkLst>
        </pc:picChg>
        <pc:picChg chg="add">
          <ac:chgData name="Ma Chuangtao" userId="bd823aff-d665-4d11-ab3e-ada54569b8a1" providerId="ADAL" clId="{1D60BEEF-A6F7-48AE-B472-7DFAC8C92A20}" dt="2020-04-01T10:47:05.442" v="0"/>
          <ac:picMkLst>
            <pc:docMk/>
            <pc:sldMk cId="103898213" sldId="424"/>
            <ac:picMk id="10" creationId="{9D9EEDCB-04B9-4EE5-9F71-51FEDA73C227}"/>
          </ac:picMkLst>
        </pc:picChg>
      </pc:sldChg>
      <pc:sldChg chg="addSp delSp add mod">
        <pc:chgData name="Ma Chuangtao" userId="bd823aff-d665-4d11-ab3e-ada54569b8a1" providerId="ADAL" clId="{1D60BEEF-A6F7-48AE-B472-7DFAC8C92A20}" dt="2020-04-01T10:47:31.441" v="4"/>
        <pc:sldMkLst>
          <pc:docMk/>
          <pc:sldMk cId="932602693" sldId="425"/>
        </pc:sldMkLst>
        <pc:spChg chg="del">
          <ac:chgData name="Ma Chuangtao" userId="bd823aff-d665-4d11-ab3e-ada54569b8a1" providerId="ADAL" clId="{1D60BEEF-A6F7-48AE-B472-7DFAC8C92A20}" dt="2020-04-01T10:47:27.633" v="2" actId="478"/>
          <ac:spMkLst>
            <pc:docMk/>
            <pc:sldMk cId="932602693" sldId="425"/>
            <ac:spMk id="2" creationId="{79D8A8F1-A7E0-48E4-8F99-BDC9E029B4DC}"/>
          </ac:spMkLst>
        </pc:spChg>
        <pc:spChg chg="del">
          <ac:chgData name="Ma Chuangtao" userId="bd823aff-d665-4d11-ab3e-ada54569b8a1" providerId="ADAL" clId="{1D60BEEF-A6F7-48AE-B472-7DFAC8C92A20}" dt="2020-04-01T10:47:29.028" v="3" actId="478"/>
          <ac:spMkLst>
            <pc:docMk/>
            <pc:sldMk cId="932602693" sldId="425"/>
            <ac:spMk id="3" creationId="{7FDC147E-0564-4FC4-8A93-BA666FBA6885}"/>
          </ac:spMkLst>
        </pc:spChg>
        <pc:spChg chg="add">
          <ac:chgData name="Ma Chuangtao" userId="bd823aff-d665-4d11-ab3e-ada54569b8a1" providerId="ADAL" clId="{1D60BEEF-A6F7-48AE-B472-7DFAC8C92A20}" dt="2020-04-01T10:47:31.441" v="4"/>
          <ac:spMkLst>
            <pc:docMk/>
            <pc:sldMk cId="932602693" sldId="425"/>
            <ac:spMk id="6" creationId="{C8E04197-AF81-4049-9826-9645EE2952D9}"/>
          </ac:spMkLst>
        </pc:spChg>
        <pc:spChg chg="add">
          <ac:chgData name="Ma Chuangtao" userId="bd823aff-d665-4d11-ab3e-ada54569b8a1" providerId="ADAL" clId="{1D60BEEF-A6F7-48AE-B472-7DFAC8C92A20}" dt="2020-04-01T10:47:31.441" v="4"/>
          <ac:spMkLst>
            <pc:docMk/>
            <pc:sldMk cId="932602693" sldId="425"/>
            <ac:spMk id="7" creationId="{DFF67F06-FE88-4004-A8A2-6F10ABEDA750}"/>
          </ac:spMkLst>
        </pc:spChg>
        <pc:spChg chg="add">
          <ac:chgData name="Ma Chuangtao" userId="bd823aff-d665-4d11-ab3e-ada54569b8a1" providerId="ADAL" clId="{1D60BEEF-A6F7-48AE-B472-7DFAC8C92A20}" dt="2020-04-01T10:47:31.441" v="4"/>
          <ac:spMkLst>
            <pc:docMk/>
            <pc:sldMk cId="932602693" sldId="425"/>
            <ac:spMk id="8" creationId="{64A09DB5-7936-4296-90CE-A2E61D89CCEC}"/>
          </ac:spMkLst>
        </pc:spChg>
        <pc:spChg chg="add">
          <ac:chgData name="Ma Chuangtao" userId="bd823aff-d665-4d11-ab3e-ada54569b8a1" providerId="ADAL" clId="{1D60BEEF-A6F7-48AE-B472-7DFAC8C92A20}" dt="2020-04-01T10:47:31.441" v="4"/>
          <ac:spMkLst>
            <pc:docMk/>
            <pc:sldMk cId="932602693" sldId="425"/>
            <ac:spMk id="9" creationId="{37F831E6-1116-404F-9CE3-9130DDF5AA7A}"/>
          </ac:spMkLst>
        </pc:spChg>
        <pc:spChg chg="add">
          <ac:chgData name="Ma Chuangtao" userId="bd823aff-d665-4d11-ab3e-ada54569b8a1" providerId="ADAL" clId="{1D60BEEF-A6F7-48AE-B472-7DFAC8C92A20}" dt="2020-04-01T10:47:31.441" v="4"/>
          <ac:spMkLst>
            <pc:docMk/>
            <pc:sldMk cId="932602693" sldId="425"/>
            <ac:spMk id="10" creationId="{7A917E78-F570-4530-8659-CC6ADB05B08C}"/>
          </ac:spMkLst>
        </pc:spChg>
        <pc:picChg chg="add">
          <ac:chgData name="Ma Chuangtao" userId="bd823aff-d665-4d11-ab3e-ada54569b8a1" providerId="ADAL" clId="{1D60BEEF-A6F7-48AE-B472-7DFAC8C92A20}" dt="2020-04-01T10:47:31.441" v="4"/>
          <ac:picMkLst>
            <pc:docMk/>
            <pc:sldMk cId="932602693" sldId="425"/>
            <ac:picMk id="11" creationId="{9C21D162-9CB1-45DC-A1D5-66E515106A6A}"/>
          </ac:picMkLst>
        </pc:picChg>
        <pc:picChg chg="add">
          <ac:chgData name="Ma Chuangtao" userId="bd823aff-d665-4d11-ab3e-ada54569b8a1" providerId="ADAL" clId="{1D60BEEF-A6F7-48AE-B472-7DFAC8C92A20}" dt="2020-04-01T10:47:31.441" v="4"/>
          <ac:picMkLst>
            <pc:docMk/>
            <pc:sldMk cId="932602693" sldId="425"/>
            <ac:picMk id="12" creationId="{3BF569CD-D1CE-42B4-A964-74DB6AD27F8B}"/>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3"/>
          </a:xfrm>
          <a:prstGeom prst="rect">
            <a:avLst/>
          </a:prstGeom>
        </p:spPr>
        <p:txBody>
          <a:bodyPr vert="horz" lIns="91440" tIns="45720" rIns="91440" bIns="45720" rtlCol="0"/>
          <a:lstStyle>
            <a:lvl1pPr algn="r">
              <a:defRPr sz="1200"/>
            </a:lvl1pPr>
          </a:lstStyle>
          <a:p>
            <a:fld id="{AC89D374-4ABF-4A74-B475-C217D3141879}" type="datetimeFigureOut">
              <a:rPr lang="hu-HU" smtClean="0"/>
              <a:t>2022.05.24.</a:t>
            </a:fld>
            <a:endParaRPr lang="hu-HU"/>
          </a:p>
        </p:txBody>
      </p:sp>
      <p:sp>
        <p:nvSpPr>
          <p:cNvPr id="4" name="Élőláb helye 3"/>
          <p:cNvSpPr>
            <a:spLocks noGrp="1"/>
          </p:cNvSpPr>
          <p:nvPr>
            <p:ph type="ftr" sz="quarter" idx="2"/>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2"/>
            <a:ext cx="2945659" cy="496333"/>
          </a:xfrm>
          <a:prstGeom prst="rect">
            <a:avLst/>
          </a:prstGeom>
        </p:spPr>
        <p:txBody>
          <a:bodyPr vert="horz" lIns="91440" tIns="45720" rIns="91440" bIns="45720" rtlCol="0" anchor="b"/>
          <a:lstStyle>
            <a:lvl1pPr algn="r">
              <a:defRPr sz="1200"/>
            </a:lvl1pPr>
          </a:lstStyle>
          <a:p>
            <a:fld id="{997C6F45-C139-463C-B125-E14BFEA4D008}" type="slidenum">
              <a:rPr lang="hu-HU" smtClean="0"/>
              <a:t>‹#›</a:t>
            </a:fld>
            <a:endParaRPr lang="hu-HU"/>
          </a:p>
        </p:txBody>
      </p:sp>
    </p:spTree>
    <p:extLst>
      <p:ext uri="{BB962C8B-B14F-4D97-AF65-F5344CB8AC3E}">
        <p14:creationId xmlns:p14="http://schemas.microsoft.com/office/powerpoint/2010/main" val="392165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3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6333"/>
          </a:xfrm>
          <a:prstGeom prst="rect">
            <a:avLst/>
          </a:prstGeom>
        </p:spPr>
        <p:txBody>
          <a:bodyPr vert="horz" lIns="91440" tIns="45720" rIns="91440" bIns="45720" rtlCol="0"/>
          <a:lstStyle>
            <a:lvl1pPr algn="r">
              <a:defRPr sz="1200"/>
            </a:lvl1pPr>
          </a:lstStyle>
          <a:p>
            <a:fld id="{B1C85964-301B-4E05-A0AC-A222FD1D8677}" type="datetimeFigureOut">
              <a:rPr lang="hu-HU" smtClean="0"/>
              <a:t>2022.05.24.</a:t>
            </a:fld>
            <a:endParaRPr lang="hu-HU"/>
          </a:p>
        </p:txBody>
      </p:sp>
      <p:sp>
        <p:nvSpPr>
          <p:cNvPr id="4" name="Diakép helye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1" y="9428582"/>
            <a:ext cx="2945659" cy="49633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2"/>
            <a:ext cx="2945659" cy="496333"/>
          </a:xfrm>
          <a:prstGeom prst="rect">
            <a:avLst/>
          </a:prstGeom>
        </p:spPr>
        <p:txBody>
          <a:bodyPr vert="horz" lIns="91440" tIns="45720" rIns="91440" bIns="45720" rtlCol="0" anchor="b"/>
          <a:lstStyle>
            <a:lvl1pPr algn="r">
              <a:defRPr sz="1200"/>
            </a:lvl1pPr>
          </a:lstStyle>
          <a:p>
            <a:fld id="{7ABCD048-3DD1-4962-B730-99E29D05AA1F}" type="slidenum">
              <a:rPr lang="hu-HU" smtClean="0"/>
              <a:t>‹#›</a:t>
            </a:fld>
            <a:endParaRPr lang="hu-HU"/>
          </a:p>
        </p:txBody>
      </p:sp>
    </p:spTree>
    <p:extLst>
      <p:ext uri="{BB962C8B-B14F-4D97-AF65-F5344CB8AC3E}">
        <p14:creationId xmlns:p14="http://schemas.microsoft.com/office/powerpoint/2010/main" val="277199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7ABCD048-3DD1-4962-B730-99E29D05AA1F}" type="slidenum">
              <a:rPr lang="hu-HU" smtClean="0"/>
              <a:t>1</a:t>
            </a:fld>
            <a:endParaRPr lang="hu-HU"/>
          </a:p>
        </p:txBody>
      </p:sp>
    </p:spTree>
    <p:extLst>
      <p:ext uri="{BB962C8B-B14F-4D97-AF65-F5344CB8AC3E}">
        <p14:creationId xmlns:p14="http://schemas.microsoft.com/office/powerpoint/2010/main" val="171862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 egy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711354"/>
            <a:ext cx="10080000" cy="880844"/>
          </a:xfrm>
          <a:prstGeom prst="rect">
            <a:avLst/>
          </a:prstGeom>
        </p:spPr>
        <p:txBody>
          <a:bodyPr anchor="b"/>
          <a:lstStyle>
            <a:lvl1pPr algn="l">
              <a:defRPr sz="6000" cap="all" baseline="0">
                <a:solidFill>
                  <a:schemeClr val="bg1"/>
                </a:solidFill>
                <a:latin typeface="Garamond" pitchFamily="18" charset="0"/>
              </a:defRPr>
            </a:lvl1pPr>
          </a:lstStyle>
          <a:p>
            <a:r>
              <a:rPr lang="hu-HU"/>
              <a:t>A prezentáció címe</a:t>
            </a:r>
          </a:p>
        </p:txBody>
      </p:sp>
      <p:sp>
        <p:nvSpPr>
          <p:cNvPr id="4" name="Date Placeholder 3"/>
          <p:cNvSpPr>
            <a:spLocks noGrp="1"/>
          </p:cNvSpPr>
          <p:nvPr>
            <p:ph type="dt" sz="half" idx="10"/>
          </p:nvPr>
        </p:nvSpPr>
        <p:spPr/>
        <p:txBody>
          <a:bodyPr/>
          <a:lstStyle/>
          <a:p>
            <a:fld id="{57623932-EC3C-4B2C-83CA-E9075DF2407E}" type="datetime1">
              <a:rPr lang="hu-HU" smtClean="0"/>
              <a:t>2022.05.24.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1757439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B143-0F94-40E3-AAC0-8D5904CD8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7A5EE9-5DFD-4807-9BCF-729569B735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7171D5-B0E3-44C9-85A2-3E66206F92C1}"/>
              </a:ext>
            </a:extLst>
          </p:cNvPr>
          <p:cNvSpPr>
            <a:spLocks noGrp="1"/>
          </p:cNvSpPr>
          <p:nvPr>
            <p:ph type="dt" sz="half" idx="10"/>
          </p:nvPr>
        </p:nvSpPr>
        <p:spPr/>
        <p:txBody>
          <a:bodyPr/>
          <a:lstStyle/>
          <a:p>
            <a:fld id="{4D10A87C-9E47-4EAC-A77B-E54130047974}" type="datetimeFigureOut">
              <a:rPr lang="en-GB" smtClean="0"/>
              <a:t>24/05/2022</a:t>
            </a:fld>
            <a:endParaRPr lang="en-GB"/>
          </a:p>
        </p:txBody>
      </p:sp>
      <p:sp>
        <p:nvSpPr>
          <p:cNvPr id="5" name="Footer Placeholder 4">
            <a:extLst>
              <a:ext uri="{FF2B5EF4-FFF2-40B4-BE49-F238E27FC236}">
                <a16:creationId xmlns:a16="http://schemas.microsoft.com/office/drawing/2014/main" id="{7BD49685-5C2B-4D29-ADD4-101A33A9A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471305-BE58-4068-8B4D-92A6B19CDEEE}"/>
              </a:ext>
            </a:extLst>
          </p:cNvPr>
          <p:cNvSpPr>
            <a:spLocks noGrp="1"/>
          </p:cNvSpPr>
          <p:nvPr>
            <p:ph type="sldNum" sz="quarter" idx="12"/>
          </p:nvPr>
        </p:nvSpPr>
        <p:spPr/>
        <p:txBody>
          <a:bodyPr/>
          <a:lstStyle/>
          <a:p>
            <a:fld id="{B32A411B-3A83-46CA-8E6A-F7CC36842199}" type="slidenum">
              <a:rPr lang="en-GB" smtClean="0"/>
              <a:t>‹#›</a:t>
            </a:fld>
            <a:endParaRPr lang="en-GB"/>
          </a:p>
        </p:txBody>
      </p:sp>
    </p:spTree>
    <p:extLst>
      <p:ext uri="{BB962C8B-B14F-4D97-AF65-F5344CB8AC3E}">
        <p14:creationId xmlns:p14="http://schemas.microsoft.com/office/powerpoint/2010/main" val="37591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E198-B14A-456F-9450-E7F75F0F2D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B6C63-BB06-4237-B38F-E1A33B39E8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9CEB2A-0539-411F-8E56-4BC85A606AAF}"/>
              </a:ext>
            </a:extLst>
          </p:cNvPr>
          <p:cNvSpPr>
            <a:spLocks noGrp="1"/>
          </p:cNvSpPr>
          <p:nvPr>
            <p:ph type="dt" sz="half" idx="10"/>
          </p:nvPr>
        </p:nvSpPr>
        <p:spPr/>
        <p:txBody>
          <a:bodyPr/>
          <a:lstStyle/>
          <a:p>
            <a:fld id="{4D10A87C-9E47-4EAC-A77B-E54130047974}" type="datetimeFigureOut">
              <a:rPr lang="en-GB" smtClean="0"/>
              <a:t>24/05/2022</a:t>
            </a:fld>
            <a:endParaRPr lang="en-GB"/>
          </a:p>
        </p:txBody>
      </p:sp>
      <p:sp>
        <p:nvSpPr>
          <p:cNvPr id="5" name="Footer Placeholder 4">
            <a:extLst>
              <a:ext uri="{FF2B5EF4-FFF2-40B4-BE49-F238E27FC236}">
                <a16:creationId xmlns:a16="http://schemas.microsoft.com/office/drawing/2014/main" id="{76527545-FE65-4346-89C8-E2B2B5676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1E6BD-CB43-4A9B-895C-B3D3B7EF81DA}"/>
              </a:ext>
            </a:extLst>
          </p:cNvPr>
          <p:cNvSpPr>
            <a:spLocks noGrp="1"/>
          </p:cNvSpPr>
          <p:nvPr>
            <p:ph type="sldNum" sz="quarter" idx="12"/>
          </p:nvPr>
        </p:nvSpPr>
        <p:spPr/>
        <p:txBody>
          <a:bodyPr/>
          <a:lstStyle/>
          <a:p>
            <a:fld id="{B32A411B-3A83-46CA-8E6A-F7CC36842199}" type="slidenum">
              <a:rPr lang="en-GB" smtClean="0"/>
              <a:t>‹#›</a:t>
            </a:fld>
            <a:endParaRPr lang="en-GB"/>
          </a:p>
        </p:txBody>
      </p:sp>
    </p:spTree>
    <p:extLst>
      <p:ext uri="{BB962C8B-B14F-4D97-AF65-F5344CB8AC3E}">
        <p14:creationId xmlns:p14="http://schemas.microsoft.com/office/powerpoint/2010/main" val="259343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F1154B-4BCE-4E13-9769-CBE8E45E72F8}" type="datetime1">
              <a:rPr lang="hu-HU" smtClean="0"/>
              <a:t>2022.05.24.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3829180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ímdia - egy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711354"/>
            <a:ext cx="10080000" cy="880844"/>
          </a:xfrm>
          <a:prstGeom prst="rect">
            <a:avLst/>
          </a:prstGeom>
        </p:spPr>
        <p:txBody>
          <a:bodyPr anchor="b"/>
          <a:lstStyle>
            <a:lvl1pPr algn="l">
              <a:defRPr sz="6000" cap="all" baseline="0">
                <a:solidFill>
                  <a:schemeClr val="tx1"/>
                </a:solidFill>
                <a:latin typeface="Garamond" pitchFamily="18" charset="0"/>
              </a:defRPr>
            </a:lvl1pPr>
          </a:lstStyle>
          <a:p>
            <a:r>
              <a:rPr lang="hu-HU"/>
              <a:t>A prezentáció címe</a:t>
            </a:r>
          </a:p>
        </p:txBody>
      </p:sp>
      <p:sp>
        <p:nvSpPr>
          <p:cNvPr id="3" name="Alcím 2"/>
          <p:cNvSpPr>
            <a:spLocks noGrp="1"/>
          </p:cNvSpPr>
          <p:nvPr>
            <p:ph type="subTitle" idx="1" hasCustomPrompt="1"/>
          </p:nvPr>
        </p:nvSpPr>
        <p:spPr>
          <a:xfrm>
            <a:off x="1522800" y="2734812"/>
            <a:ext cx="10080000" cy="729842"/>
          </a:xfrm>
          <a:prstGeom prst="rect">
            <a:avLst/>
          </a:prstGeom>
        </p:spPr>
        <p:txBody>
          <a:bodyPr>
            <a:norm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Alcíme egy sorban</a:t>
            </a:r>
          </a:p>
        </p:txBody>
      </p:sp>
      <p:sp>
        <p:nvSpPr>
          <p:cNvPr id="4" name="Date Placeholder 3"/>
          <p:cNvSpPr>
            <a:spLocks noGrp="1"/>
          </p:cNvSpPr>
          <p:nvPr>
            <p:ph type="dt" sz="half" idx="10"/>
          </p:nvPr>
        </p:nvSpPr>
        <p:spPr/>
        <p:txBody>
          <a:bodyPr/>
          <a:lstStyle/>
          <a:p>
            <a:fld id="{57623932-EC3C-4B2C-83CA-E9075DF2407E}" type="datetime1">
              <a:rPr lang="hu-HU" smtClean="0"/>
              <a:t>2022.05.24.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997276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166255" y="993600"/>
            <a:ext cx="12169832" cy="4043913"/>
          </a:xfrm>
          <a:prstGeom prst="rect">
            <a:avLst/>
          </a:prstGeom>
        </p:spPr>
        <p:txBody>
          <a:bodyPr/>
          <a:lstStyle>
            <a:lvl1pPr>
              <a:buClr>
                <a:srgbClr val="72B240"/>
              </a:buClr>
              <a:defRPr>
                <a:latin typeface="Garamond" pitchFamily="18" charset="0"/>
              </a:defRPr>
            </a:lvl1pPr>
            <a:lvl2pPr>
              <a:buClr>
                <a:srgbClr val="72B240"/>
              </a:buClr>
              <a:defRPr>
                <a:latin typeface="Garamond" pitchFamily="18" charset="0"/>
              </a:defRPr>
            </a:lvl2pPr>
            <a:lvl3pPr>
              <a:buClr>
                <a:srgbClr val="72B240"/>
              </a:buClr>
              <a:defRPr>
                <a:latin typeface="Garamond" pitchFamily="18" charset="0"/>
              </a:defRPr>
            </a:lvl3pPr>
            <a:lvl4pPr>
              <a:buClr>
                <a:srgbClr val="72B240"/>
              </a:buClr>
              <a:defRPr>
                <a:latin typeface="Garamond" pitchFamily="18" charset="0"/>
              </a:defRPr>
            </a:lvl4pPr>
            <a:lvl5pPr>
              <a:buClr>
                <a:srgbClr val="72B240"/>
              </a:buClr>
              <a:defRPr>
                <a:latin typeface="Garamond" pitchFamily="18" charset="0"/>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2" name="Cím 1"/>
          <p:cNvSpPr>
            <a:spLocks noGrp="1"/>
          </p:cNvSpPr>
          <p:nvPr>
            <p:ph type="title"/>
          </p:nvPr>
        </p:nvSpPr>
        <p:spPr>
          <a:xfrm>
            <a:off x="0" y="486000"/>
            <a:ext cx="10091651" cy="507600"/>
          </a:xfrm>
          <a:prstGeom prst="rect">
            <a:avLst/>
          </a:prstGeom>
        </p:spPr>
        <p:txBody>
          <a:bodyPr vert="horz" lIns="91440" tIns="45720" rIns="91440" bIns="45720" rtlCol="0" anchor="ctr">
            <a:normAutofit/>
          </a:bodyPr>
          <a:lstStyle>
            <a:lvl1pPr>
              <a:defRPr lang="hu-HU" dirty="0"/>
            </a:lvl1pPr>
          </a:lstStyle>
          <a:p>
            <a:pPr lvl="0"/>
            <a:r>
              <a:rPr lang="hu-HU" noProof="0"/>
              <a:t>Mintacím szerkesztése</a:t>
            </a:r>
          </a:p>
        </p:txBody>
      </p:sp>
      <p:sp>
        <p:nvSpPr>
          <p:cNvPr id="4" name="Tartalom helye 2"/>
          <p:cNvSpPr>
            <a:spLocks noGrp="1"/>
          </p:cNvSpPr>
          <p:nvPr>
            <p:ph idx="10"/>
          </p:nvPr>
        </p:nvSpPr>
        <p:spPr>
          <a:xfrm>
            <a:off x="1" y="5037513"/>
            <a:ext cx="6267796" cy="1695796"/>
          </a:xfrm>
          <a:prstGeom prst="rect">
            <a:avLst/>
          </a:prstGeom>
        </p:spPr>
        <p:txBody>
          <a:bodyPr/>
          <a:lstStyle>
            <a:lvl1pPr>
              <a:buClr>
                <a:srgbClr val="72B240"/>
              </a:buClr>
              <a:defRPr>
                <a:latin typeface="Garamond" pitchFamily="18" charset="0"/>
              </a:defRPr>
            </a:lvl1pPr>
            <a:lvl2pPr>
              <a:buClr>
                <a:srgbClr val="72B240"/>
              </a:buClr>
              <a:defRPr>
                <a:latin typeface="Garamond" pitchFamily="18" charset="0"/>
              </a:defRPr>
            </a:lvl2pPr>
            <a:lvl3pPr>
              <a:buClr>
                <a:srgbClr val="72B240"/>
              </a:buClr>
              <a:defRPr>
                <a:latin typeface="Garamond" pitchFamily="18" charset="0"/>
              </a:defRPr>
            </a:lvl3pPr>
            <a:lvl4pPr>
              <a:buClr>
                <a:srgbClr val="72B240"/>
              </a:buClr>
              <a:defRPr>
                <a:latin typeface="Garamond" pitchFamily="18" charset="0"/>
              </a:defRPr>
            </a:lvl4pPr>
            <a:lvl5pPr>
              <a:buClr>
                <a:srgbClr val="72B240"/>
              </a:buClr>
              <a:defRPr>
                <a:latin typeface="Garamond" pitchFamily="18" charset="0"/>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Date Placeholder 5"/>
          <p:cNvSpPr>
            <a:spLocks noGrp="1"/>
          </p:cNvSpPr>
          <p:nvPr>
            <p:ph type="dt" sz="half" idx="11"/>
          </p:nvPr>
        </p:nvSpPr>
        <p:spPr/>
        <p:txBody>
          <a:bodyPr/>
          <a:lstStyle/>
          <a:p>
            <a:fld id="{931F324A-0119-45EF-A02A-BE8912EC082A}" type="datetime1">
              <a:rPr lang="hu-HU" smtClean="0"/>
              <a:t>2022.05.24.</a:t>
            </a:fld>
            <a:endParaRPr lang="en-US"/>
          </a:p>
        </p:txBody>
      </p:sp>
      <p:sp>
        <p:nvSpPr>
          <p:cNvPr id="7" name="Footer Placeholder 6"/>
          <p:cNvSpPr>
            <a:spLocks noGrp="1"/>
          </p:cNvSpPr>
          <p:nvPr>
            <p:ph type="ftr" sz="quarter" idx="12"/>
          </p:nvPr>
        </p:nvSpPr>
        <p:spPr/>
        <p:txBody>
          <a:bodyPr/>
          <a:lstStyle/>
          <a:p>
            <a:endParaRPr lang="en-US"/>
          </a:p>
        </p:txBody>
      </p:sp>
      <p:sp>
        <p:nvSpPr>
          <p:cNvPr id="8" name="Slide Number Placeholder 7"/>
          <p:cNvSpPr>
            <a:spLocks noGrp="1"/>
          </p:cNvSpPr>
          <p:nvPr>
            <p:ph type="sldNum" sz="quarter" idx="13"/>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2902916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Content Placeholder 3"/>
          <p:cNvSpPr>
            <a:spLocks noGrp="1"/>
          </p:cNvSpPr>
          <p:nvPr>
            <p:ph sz="quarter" idx="10"/>
          </p:nvPr>
        </p:nvSpPr>
        <p:spPr>
          <a:xfrm>
            <a:off x="838200" y="1690688"/>
            <a:ext cx="11480800" cy="33797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1"/>
          </p:nvPr>
        </p:nvSpPr>
        <p:spPr/>
        <p:txBody>
          <a:bodyPr/>
          <a:lstStyle/>
          <a:p>
            <a:fld id="{3ACD25FA-0AAE-4581-8FDF-C5BA43FEFA38}" type="datetime1">
              <a:rPr lang="hu-HU" smtClean="0"/>
              <a:t>2022.05.24.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3876013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dia - két soros">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1522800" y="1306279"/>
            <a:ext cx="10080000" cy="1845947"/>
          </a:xfrm>
          <a:prstGeom prst="rect">
            <a:avLst/>
          </a:prstGeom>
        </p:spPr>
        <p:txBody>
          <a:bodyPr anchor="b"/>
          <a:lstStyle>
            <a:lvl1pPr algn="l">
              <a:defRPr sz="6000" b="0" cap="all" baseline="0">
                <a:solidFill>
                  <a:schemeClr val="bg1"/>
                </a:solidFill>
                <a:latin typeface="Garamond" pitchFamily="18" charset="0"/>
              </a:defRPr>
            </a:lvl1pPr>
          </a:lstStyle>
          <a:p>
            <a:r>
              <a:rPr lang="hu-HU"/>
              <a:t>A prezentáció címe </a:t>
            </a:r>
            <a:br>
              <a:rPr lang="hu-HU"/>
            </a:br>
            <a:r>
              <a:rPr lang="hu-HU"/>
              <a:t>Két sorban</a:t>
            </a:r>
          </a:p>
        </p:txBody>
      </p:sp>
      <p:sp>
        <p:nvSpPr>
          <p:cNvPr id="3" name="Alcím 2"/>
          <p:cNvSpPr>
            <a:spLocks noGrp="1"/>
          </p:cNvSpPr>
          <p:nvPr>
            <p:ph type="subTitle" idx="1" hasCustomPrompt="1"/>
          </p:nvPr>
        </p:nvSpPr>
        <p:spPr>
          <a:xfrm>
            <a:off x="1522800" y="3261284"/>
            <a:ext cx="10080000" cy="878630"/>
          </a:xfrm>
          <a:prstGeom prst="rect">
            <a:avLst/>
          </a:prstGeom>
        </p:spPr>
        <p:txBody>
          <a:bodyPr>
            <a:noAutofit/>
          </a:bodyPr>
          <a:lstStyle>
            <a:lvl1pPr marL="0" indent="0" algn="l">
              <a:buNone/>
              <a:defRPr sz="3200" b="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Alcíme</a:t>
            </a:r>
            <a:br>
              <a:rPr lang="hu-HU"/>
            </a:br>
            <a:r>
              <a:rPr lang="hu-HU"/>
              <a:t>két sorban</a:t>
            </a:r>
          </a:p>
        </p:txBody>
      </p:sp>
      <p:sp>
        <p:nvSpPr>
          <p:cNvPr id="4" name="Date Placeholder 3"/>
          <p:cNvSpPr>
            <a:spLocks noGrp="1"/>
          </p:cNvSpPr>
          <p:nvPr>
            <p:ph type="dt" sz="half" idx="10"/>
          </p:nvPr>
        </p:nvSpPr>
        <p:spPr/>
        <p:txBody>
          <a:bodyPr/>
          <a:lstStyle/>
          <a:p>
            <a:fld id="{150E2DBA-6C61-49D6-99EC-CC9BBED9BAB1}" type="datetime1">
              <a:rPr lang="hu-HU" smtClean="0"/>
              <a:t>2022.05.24.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1114549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4544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30800" y="1519200"/>
            <a:ext cx="4500000" cy="3643350"/>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
        <p:nvSpPr>
          <p:cNvPr id="5" name="Date Placeholder 4"/>
          <p:cNvSpPr>
            <a:spLocks noGrp="1"/>
          </p:cNvSpPr>
          <p:nvPr>
            <p:ph type="dt" sz="half" idx="10"/>
          </p:nvPr>
        </p:nvSpPr>
        <p:spPr/>
        <p:txBody>
          <a:bodyPr/>
          <a:lstStyle/>
          <a:p>
            <a:fld id="{D99A89E5-F1C8-4A74-A4F5-17F9CFD64BD0}" type="datetime1">
              <a:rPr lang="hu-HU" smtClean="0"/>
              <a:t>2022.05.24.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3298869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45440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145440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29511" y="1519200"/>
            <a:ext cx="4500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29511" y="2355168"/>
            <a:ext cx="4500000" cy="2816907"/>
          </a:xfrm>
          <a:prstGeom prst="rect">
            <a:avLst/>
          </a:prstGeom>
        </p:spPr>
        <p:txBody>
          <a:bodyPr/>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
        <p:nvSpPr>
          <p:cNvPr id="7" name="Date Placeholder 6"/>
          <p:cNvSpPr>
            <a:spLocks noGrp="1"/>
          </p:cNvSpPr>
          <p:nvPr>
            <p:ph type="dt" sz="half" idx="10"/>
          </p:nvPr>
        </p:nvSpPr>
        <p:spPr/>
        <p:txBody>
          <a:bodyPr/>
          <a:lstStyle/>
          <a:p>
            <a:fld id="{42F25175-E826-470A-B7AB-8A39E81FF428}" type="datetime1">
              <a:rPr lang="hu-HU" smtClean="0"/>
              <a:t>2022.05.24.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178869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Tartalom helye 2"/>
          <p:cNvSpPr>
            <a:spLocks noGrp="1"/>
          </p:cNvSpPr>
          <p:nvPr>
            <p:ph idx="1"/>
          </p:nvPr>
        </p:nvSpPr>
        <p:spPr>
          <a:xfrm>
            <a:off x="5275386" y="1519200"/>
            <a:ext cx="5365818" cy="3633825"/>
          </a:xfrm>
          <a:prstGeom prst="rect">
            <a:avLst/>
          </a:prstGeom>
        </p:spPr>
        <p:txBody>
          <a:bodyPr/>
          <a:lstStyle>
            <a:lvl1pPr>
              <a:buClr>
                <a:srgbClr val="72B240"/>
              </a:buClr>
              <a:defRPr sz="3200"/>
            </a:lvl1pPr>
            <a:lvl2pPr>
              <a:buClr>
                <a:srgbClr val="72B240"/>
              </a:buClr>
              <a:defRPr sz="2800"/>
            </a:lvl2pPr>
            <a:lvl3pPr>
              <a:buClr>
                <a:srgbClr val="72B240"/>
              </a:buClr>
              <a:defRPr sz="2400"/>
            </a:lvl3pPr>
            <a:lvl4pPr>
              <a:buClr>
                <a:srgbClr val="72B240"/>
              </a:buClr>
              <a:defRPr sz="2000"/>
            </a:lvl4pPr>
            <a:lvl5pPr>
              <a:buClr>
                <a:srgbClr val="72B240"/>
              </a:buCl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1454401" y="1519200"/>
            <a:ext cx="3620018"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
        <p:nvSpPr>
          <p:cNvPr id="5" name="Date Placeholder 4"/>
          <p:cNvSpPr>
            <a:spLocks noGrp="1"/>
          </p:cNvSpPr>
          <p:nvPr>
            <p:ph type="dt" sz="half" idx="10"/>
          </p:nvPr>
        </p:nvSpPr>
        <p:spPr/>
        <p:txBody>
          <a:bodyPr/>
          <a:lstStyle/>
          <a:p>
            <a:fld id="{59110009-6FA2-473F-8D19-C3012113AD84}" type="datetime1">
              <a:rPr lang="hu-HU" smtClean="0"/>
              <a:t>2022.05.24.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156304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Kép helye 2"/>
          <p:cNvSpPr>
            <a:spLocks noGrp="1"/>
          </p:cNvSpPr>
          <p:nvPr>
            <p:ph type="pic" idx="1"/>
          </p:nvPr>
        </p:nvSpPr>
        <p:spPr>
          <a:xfrm>
            <a:off x="5817996" y="1519200"/>
            <a:ext cx="4863401" cy="3633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454400" y="1519200"/>
            <a:ext cx="3932237" cy="36338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2" name="Cím 1"/>
          <p:cNvSpPr>
            <a:spLocks noGrp="1"/>
          </p:cNvSpPr>
          <p:nvPr>
            <p:ph type="title"/>
          </p:nvPr>
        </p:nvSpPr>
        <p:spPr>
          <a:xfrm>
            <a:off x="1468800" y="486000"/>
            <a:ext cx="8784000" cy="507600"/>
          </a:xfrm>
          <a:prstGeom prst="rect">
            <a:avLst/>
          </a:prstGeom>
        </p:spPr>
        <p:txBody>
          <a:bodyPr/>
          <a:lstStyle>
            <a:lvl1pPr>
              <a:defRPr sz="3000"/>
            </a:lvl1pPr>
          </a:lstStyle>
          <a:p>
            <a:r>
              <a:rPr lang="hu-HU"/>
              <a:t>Mintacím szerkesztése</a:t>
            </a:r>
          </a:p>
        </p:txBody>
      </p:sp>
      <p:sp>
        <p:nvSpPr>
          <p:cNvPr id="5" name="Date Placeholder 4"/>
          <p:cNvSpPr>
            <a:spLocks noGrp="1"/>
          </p:cNvSpPr>
          <p:nvPr>
            <p:ph type="dt" sz="half" idx="10"/>
          </p:nvPr>
        </p:nvSpPr>
        <p:spPr/>
        <p:txBody>
          <a:bodyPr/>
          <a:lstStyle/>
          <a:p>
            <a:fld id="{57075F9E-388D-4892-9052-1441402BDEC8}" type="datetime1">
              <a:rPr lang="hu-HU" smtClean="0"/>
              <a:t>2022.05.24.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1744239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3" name="Függőleges szöveg helye 2"/>
          <p:cNvSpPr>
            <a:spLocks noGrp="1"/>
          </p:cNvSpPr>
          <p:nvPr>
            <p:ph type="body" orient="vert" idx="1"/>
          </p:nvPr>
        </p:nvSpPr>
        <p:spPr>
          <a:xfrm>
            <a:off x="1454400" y="1519200"/>
            <a:ext cx="6805345" cy="3700500"/>
          </a:xfrm>
          <a:prstGeom prst="rect">
            <a:avLst/>
          </a:prstGeom>
        </p:spPr>
        <p:txBody>
          <a:bodyPr vert="eaVert"/>
          <a:lstStyle>
            <a:lvl1pPr>
              <a:buClr>
                <a:srgbClr val="72B240"/>
              </a:buClr>
              <a:defRPr/>
            </a:lvl1pPr>
            <a:lvl2pPr>
              <a:buClr>
                <a:srgbClr val="72B240"/>
              </a:buClr>
              <a:defRPr/>
            </a:lvl2pPr>
            <a:lvl3pPr>
              <a:buClr>
                <a:srgbClr val="72B240"/>
              </a:buClr>
              <a:defRPr/>
            </a:lvl3pPr>
            <a:lvl4pPr>
              <a:buClr>
                <a:srgbClr val="72B240"/>
              </a:buClr>
              <a:defRPr/>
            </a:lvl4pPr>
            <a:lvl5pPr>
              <a:buClr>
                <a:srgbClr val="72B240"/>
              </a:buCl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Cím 3"/>
          <p:cNvSpPr>
            <a:spLocks noGrp="1"/>
          </p:cNvSpPr>
          <p:nvPr>
            <p:ph type="title"/>
          </p:nvPr>
        </p:nvSpPr>
        <p:spPr>
          <a:xfrm>
            <a:off x="8391525" y="1524001"/>
            <a:ext cx="2200274" cy="3629024"/>
          </a:xfrm>
          <a:prstGeom prst="rect">
            <a:avLst/>
          </a:prstGeom>
          <a:scene3d>
            <a:camera prst="orthographicFront">
              <a:rot lat="0" lon="0" rev="0"/>
            </a:camera>
            <a:lightRig rig="threePt" dir="t"/>
          </a:scene3d>
        </p:spPr>
        <p:txBody>
          <a:bodyPr vert="vert"/>
          <a:lstStyle>
            <a:lvl1pPr>
              <a:defRPr sz="3000"/>
            </a:lvl1pPr>
          </a:lstStyle>
          <a:p>
            <a:r>
              <a:rPr lang="hu-HU"/>
              <a:t>Mintacím szerkesztése</a:t>
            </a:r>
          </a:p>
        </p:txBody>
      </p:sp>
      <p:sp>
        <p:nvSpPr>
          <p:cNvPr id="2" name="Date Placeholder 1"/>
          <p:cNvSpPr>
            <a:spLocks noGrp="1"/>
          </p:cNvSpPr>
          <p:nvPr>
            <p:ph type="dt" sz="half" idx="10"/>
          </p:nvPr>
        </p:nvSpPr>
        <p:spPr/>
        <p:txBody>
          <a:bodyPr/>
          <a:lstStyle/>
          <a:p>
            <a:fld id="{53E22F5D-C060-4014-941B-2DB5655E1BB6}" type="datetime1">
              <a:rPr lang="hu-HU" smtClean="0"/>
              <a:t>2022.05.24.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a:t>
            </a:fld>
            <a:endParaRPr lang="en-US"/>
          </a:p>
        </p:txBody>
      </p:sp>
    </p:spTree>
    <p:extLst>
      <p:ext uri="{BB962C8B-B14F-4D97-AF65-F5344CB8AC3E}">
        <p14:creationId xmlns:p14="http://schemas.microsoft.com/office/powerpoint/2010/main" val="761574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CF6"/>
        </a:solidFill>
        <a:effectLst/>
      </p:bgPr>
    </p:bg>
    <p:spTree>
      <p:nvGrpSpPr>
        <p:cNvPr id="1" name=""/>
        <p:cNvGrpSpPr/>
        <p:nvPr/>
      </p:nvGrpSpPr>
      <p:grpSpPr>
        <a:xfrm>
          <a:off x="0" y="0"/>
          <a:ext cx="0" cy="0"/>
          <a:chOff x="0" y="0"/>
          <a:chExt cx="0" cy="0"/>
        </a:xfrm>
      </p:grpSpPr>
      <p:pic>
        <p:nvPicPr>
          <p:cNvPr id="10"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57" y="12997"/>
            <a:ext cx="12342144" cy="6832006"/>
          </a:xfrm>
          <a:prstGeom prst="rect">
            <a:avLst/>
          </a:prstGeom>
        </p:spPr>
      </p:pic>
      <p:sp>
        <p:nvSpPr>
          <p:cNvPr id="2" name="Title Placeholder 1"/>
          <p:cNvSpPr>
            <a:spLocks noGrp="1"/>
          </p:cNvSpPr>
          <p:nvPr>
            <p:ph type="title"/>
          </p:nvPr>
        </p:nvSpPr>
        <p:spPr>
          <a:xfrm>
            <a:off x="838200" y="174625"/>
            <a:ext cx="10086599" cy="11445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32210"/>
            <a:ext cx="10566862" cy="38216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1154B-4BCE-4E13-9769-CBE8E45E72F8}" type="datetime1">
              <a:rPr lang="hu-HU" smtClean="0"/>
              <a:t>2022.05.24.</a:t>
            </a:fld>
            <a:endParaRPr lang="en-US"/>
          </a:p>
        </p:txBody>
      </p:sp>
      <p:sp>
        <p:nvSpPr>
          <p:cNvPr id="5" name="Footer Placeholder 4"/>
          <p:cNvSpPr>
            <a:spLocks noGrp="1"/>
          </p:cNvSpPr>
          <p:nvPr>
            <p:ph type="ftr" sz="quarter" idx="3"/>
          </p:nvPr>
        </p:nvSpPr>
        <p:spPr>
          <a:xfrm>
            <a:off x="2743200" y="6306127"/>
            <a:ext cx="3524596" cy="41534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9288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F0811-A64E-4F03-A889-926C040EAF26}" type="slidenum">
              <a:rPr lang="en-US" smtClean="0"/>
              <a:t>‹#›</a:t>
            </a:fld>
            <a:endParaRPr lang="en-US"/>
          </a:p>
        </p:txBody>
      </p:sp>
      <p:pic>
        <p:nvPicPr>
          <p:cNvPr id="9" name="Picture 13" descr="ik_fejlec"/>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64487" y="0"/>
            <a:ext cx="1331912" cy="131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69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72" r:id="rId4"/>
    <p:sldLayoutId id="2147483677" r:id="rId5"/>
    <p:sldLayoutId id="2147483678" r:id="rId6"/>
    <p:sldLayoutId id="2147483680" r:id="rId7"/>
    <p:sldLayoutId id="2147483681" r:id="rId8"/>
    <p:sldLayoutId id="2147483683"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0299" y="95787"/>
            <a:ext cx="10907977" cy="880844"/>
          </a:xfrm>
        </p:spPr>
        <p:txBody>
          <a:bodyPr>
            <a:normAutofit fontScale="90000"/>
          </a:bodyPr>
          <a:lstStyle/>
          <a:p>
            <a:r>
              <a:rPr lang="hu-HU" dirty="0" smtClean="0"/>
              <a:t>Digital </a:t>
            </a:r>
            <a:r>
              <a:rPr lang="hu-HU" dirty="0" err="1" smtClean="0"/>
              <a:t>Services</a:t>
            </a:r>
            <a:endParaRPr lang="hu-HU" dirty="0"/>
          </a:p>
        </p:txBody>
      </p:sp>
      <p:sp>
        <p:nvSpPr>
          <p:cNvPr id="3" name="Alcím 2"/>
          <p:cNvSpPr>
            <a:spLocks noGrp="1"/>
          </p:cNvSpPr>
          <p:nvPr>
            <p:ph type="subTitle" idx="4294967295"/>
          </p:nvPr>
        </p:nvSpPr>
        <p:spPr>
          <a:xfrm>
            <a:off x="482138" y="765651"/>
            <a:ext cx="10904531" cy="4274438"/>
          </a:xfrm>
        </p:spPr>
        <p:txBody>
          <a:bodyPr vert="horz" lIns="91440" tIns="45720" rIns="91440" bIns="45720" rtlCol="0" anchor="t">
            <a:normAutofit fontScale="62500" lnSpcReduction="20000"/>
          </a:bodyPr>
          <a:lstStyle/>
          <a:p>
            <a:pPr>
              <a:lnSpc>
                <a:spcPct val="120000"/>
              </a:lnSpc>
            </a:pPr>
            <a:r>
              <a:rPr lang="hu-HU" sz="6000" b="1" i="1" cap="small" dirty="0">
                <a:latin typeface="Garamond"/>
              </a:rPr>
              <a:t> </a:t>
            </a:r>
            <a:r>
              <a:rPr lang="en-US" sz="8600" b="1" i="1" cap="small" dirty="0">
                <a:latin typeface="Garamond"/>
              </a:rPr>
              <a:t>Formal and semi-formal approaches to the design of high-reliability and trustable information system services</a:t>
            </a:r>
            <a:endParaRPr lang="hu-HU" sz="8600" b="1" i="1" cap="small" dirty="0">
              <a:latin typeface="Garamond"/>
            </a:endParaRPr>
          </a:p>
          <a:p>
            <a:r>
              <a:rPr lang="en-US" sz="8600" dirty="0" smtClean="0">
                <a:latin typeface="Garamond"/>
                <a:cs typeface="Calibri"/>
              </a:rPr>
              <a:t>Molnár</a:t>
            </a:r>
            <a:r>
              <a:rPr lang="hu-HU" sz="8600" dirty="0" smtClean="0">
                <a:latin typeface="Garamond"/>
                <a:cs typeface="Calibri"/>
              </a:rPr>
              <a:t>,</a:t>
            </a:r>
            <a:r>
              <a:rPr lang="en-US" sz="8600" dirty="0" smtClean="0">
                <a:latin typeface="Garamond"/>
                <a:cs typeface="Calibri"/>
              </a:rPr>
              <a:t> </a:t>
            </a:r>
            <a:r>
              <a:rPr lang="en-US" sz="8600" dirty="0">
                <a:latin typeface="Garamond"/>
                <a:cs typeface="Calibri"/>
              </a:rPr>
              <a:t>Bálint</a:t>
            </a:r>
            <a:endParaRPr lang="hu-HU" sz="8600" dirty="0">
              <a:latin typeface="Garamond"/>
              <a:cs typeface="Calibri"/>
            </a:endParaRPr>
          </a:p>
          <a:p>
            <a:pPr>
              <a:lnSpc>
                <a:spcPct val="120000"/>
              </a:lnSpc>
            </a:pPr>
            <a:endParaRPr lang="hu-HU" cap="small" dirty="0"/>
          </a:p>
          <a:p>
            <a:pPr>
              <a:lnSpc>
                <a:spcPct val="120000"/>
              </a:lnSpc>
            </a:pPr>
            <a:endParaRPr lang="hu-HU" cap="small" dirty="0"/>
          </a:p>
        </p:txBody>
      </p:sp>
      <p:sp>
        <p:nvSpPr>
          <p:cNvPr id="4" name="Date Placeholder 3"/>
          <p:cNvSpPr>
            <a:spLocks noGrp="1"/>
          </p:cNvSpPr>
          <p:nvPr>
            <p:ph type="dt" sz="half" idx="10"/>
          </p:nvPr>
        </p:nvSpPr>
        <p:spPr/>
        <p:txBody>
          <a:bodyPr/>
          <a:lstStyle/>
          <a:p>
            <a:fld id="{0F861209-3DA8-4F76-B096-345DC8037DDE}" type="datetime1">
              <a:rPr lang="hu-HU" smtClean="0"/>
              <a:t>2022.05.24.</a:t>
            </a:fld>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1</a:t>
            </a:fld>
            <a:endParaRPr lang="en-US"/>
          </a:p>
        </p:txBody>
      </p:sp>
    </p:spTree>
    <p:extLst>
      <p:ext uri="{BB962C8B-B14F-4D97-AF65-F5344CB8AC3E}">
        <p14:creationId xmlns:p14="http://schemas.microsoft.com/office/powerpoint/2010/main" val="3752464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ext&#10;&#10;Description automatically generated">
            <a:extLst>
              <a:ext uri="{FF2B5EF4-FFF2-40B4-BE49-F238E27FC236}">
                <a16:creationId xmlns:a16="http://schemas.microsoft.com/office/drawing/2014/main" id="{E73AFF19-D6CE-7760-3B03-C450F2CC5ACB}"/>
              </a:ext>
            </a:extLst>
          </p:cNvPr>
          <p:cNvPicPr>
            <a:picLocks noGrp="1" noChangeAspect="1"/>
          </p:cNvPicPr>
          <p:nvPr>
            <p:ph idx="1"/>
          </p:nvPr>
        </p:nvPicPr>
        <p:blipFill>
          <a:blip r:embed="rId2"/>
          <a:stretch>
            <a:fillRect/>
          </a:stretch>
        </p:blipFill>
        <p:spPr>
          <a:xfrm>
            <a:off x="4614" y="1791"/>
            <a:ext cx="4848925" cy="6801627"/>
          </a:xfrm>
        </p:spPr>
      </p:pic>
      <p:sp>
        <p:nvSpPr>
          <p:cNvPr id="3" name="Title 2">
            <a:extLst>
              <a:ext uri="{FF2B5EF4-FFF2-40B4-BE49-F238E27FC236}">
                <a16:creationId xmlns:a16="http://schemas.microsoft.com/office/drawing/2014/main" id="{321B2EA4-6F31-314F-F28A-7DE30E3661B1}"/>
              </a:ext>
            </a:extLst>
          </p:cNvPr>
          <p:cNvSpPr>
            <a:spLocks noGrp="1"/>
          </p:cNvSpPr>
          <p:nvPr>
            <p:ph type="title"/>
          </p:nvPr>
        </p:nvSpPr>
        <p:spPr>
          <a:xfrm>
            <a:off x="4680856" y="498095"/>
            <a:ext cx="6995270" cy="507600"/>
          </a:xfrm>
        </p:spPr>
        <p:txBody>
          <a:bodyPr>
            <a:normAutofit fontScale="90000"/>
          </a:bodyPr>
          <a:lstStyle/>
          <a:p>
            <a:r>
              <a:rPr lang="en-GB">
                <a:cs typeface="Calibri Light"/>
              </a:rPr>
              <a:t>The algorithm of improvement</a:t>
            </a:r>
            <a:endParaRPr lang="en-GB"/>
          </a:p>
        </p:txBody>
      </p:sp>
      <p:sp>
        <p:nvSpPr>
          <p:cNvPr id="5" name="Date Placeholder 4">
            <a:extLst>
              <a:ext uri="{FF2B5EF4-FFF2-40B4-BE49-F238E27FC236}">
                <a16:creationId xmlns:a16="http://schemas.microsoft.com/office/drawing/2014/main" id="{BBAE2DC5-7040-97CD-B938-7B9D26AA5D72}"/>
              </a:ext>
            </a:extLst>
          </p:cNvPr>
          <p:cNvSpPr>
            <a:spLocks noGrp="1"/>
          </p:cNvSpPr>
          <p:nvPr>
            <p:ph type="dt" sz="half" idx="11"/>
          </p:nvPr>
        </p:nvSpPr>
        <p:spPr/>
        <p:txBody>
          <a:bodyPr/>
          <a:lstStyle/>
          <a:p>
            <a:fld id="{931F324A-0119-45EF-A02A-BE8912EC082A}" type="datetime1">
              <a:rPr lang="hu-HU" smtClean="0"/>
              <a:t>2022.05.24.</a:t>
            </a:fld>
            <a:endParaRPr lang="en-US"/>
          </a:p>
        </p:txBody>
      </p:sp>
      <p:sp>
        <p:nvSpPr>
          <p:cNvPr id="6" name="Slide Number Placeholder 5">
            <a:extLst>
              <a:ext uri="{FF2B5EF4-FFF2-40B4-BE49-F238E27FC236}">
                <a16:creationId xmlns:a16="http://schemas.microsoft.com/office/drawing/2014/main" id="{B704B41B-84C3-E473-C317-45D35303E6C7}"/>
              </a:ext>
            </a:extLst>
          </p:cNvPr>
          <p:cNvSpPr>
            <a:spLocks noGrp="1"/>
          </p:cNvSpPr>
          <p:nvPr>
            <p:ph type="sldNum" sz="quarter" idx="13"/>
          </p:nvPr>
        </p:nvSpPr>
        <p:spPr/>
        <p:txBody>
          <a:bodyPr/>
          <a:lstStyle/>
          <a:p>
            <a:fld id="{704F0811-A64E-4F03-A889-926C040EAF26}" type="slidenum">
              <a:rPr lang="en-US" smtClean="0"/>
              <a:t>10</a:t>
            </a:fld>
            <a:endParaRPr lang="en-US"/>
          </a:p>
        </p:txBody>
      </p:sp>
    </p:spTree>
    <p:extLst>
      <p:ext uri="{BB962C8B-B14F-4D97-AF65-F5344CB8AC3E}">
        <p14:creationId xmlns:p14="http://schemas.microsoft.com/office/powerpoint/2010/main" val="1527164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0D4F-70E2-497C-8505-C4398217E314}"/>
              </a:ext>
            </a:extLst>
          </p:cNvPr>
          <p:cNvSpPr>
            <a:spLocks noGrp="1"/>
          </p:cNvSpPr>
          <p:nvPr>
            <p:ph type="title"/>
          </p:nvPr>
        </p:nvSpPr>
        <p:spPr>
          <a:xfrm>
            <a:off x="123305" y="120394"/>
            <a:ext cx="10515600" cy="1273233"/>
          </a:xfrm>
        </p:spPr>
        <p:txBody>
          <a:bodyPr>
            <a:normAutofit/>
          </a:bodyPr>
          <a:lstStyle/>
          <a:p>
            <a:r>
              <a:rPr lang="en-GB" sz="4000" b="1" dirty="0">
                <a:solidFill>
                  <a:schemeClr val="accent2"/>
                </a:solidFill>
              </a:rPr>
              <a:t>Conclusion and future work</a:t>
            </a:r>
          </a:p>
        </p:txBody>
      </p:sp>
      <p:sp>
        <p:nvSpPr>
          <p:cNvPr id="3" name="Content Placeholder 2">
            <a:extLst>
              <a:ext uri="{FF2B5EF4-FFF2-40B4-BE49-F238E27FC236}">
                <a16:creationId xmlns:a16="http://schemas.microsoft.com/office/drawing/2014/main" id="{3945B4F9-1DF5-4F7D-8C37-C3E3D06DA59B}"/>
              </a:ext>
            </a:extLst>
          </p:cNvPr>
          <p:cNvSpPr>
            <a:spLocks noGrp="1"/>
          </p:cNvSpPr>
          <p:nvPr>
            <p:ph idx="1"/>
          </p:nvPr>
        </p:nvSpPr>
        <p:spPr>
          <a:xfrm>
            <a:off x="123305" y="1081485"/>
            <a:ext cx="10515600" cy="4787299"/>
          </a:xfrm>
        </p:spPr>
        <p:txBody>
          <a:bodyPr>
            <a:noAutofit/>
          </a:bodyPr>
          <a:lstStyle/>
          <a:p>
            <a:pPr marL="0" indent="0">
              <a:buNone/>
            </a:pPr>
            <a:endParaRPr lang="en-GB" b="0" i="0" dirty="0">
              <a:effectLst/>
              <a:latin typeface="Arial" panose="020B0604020202020204" pitchFamily="34" charset="0"/>
            </a:endParaRPr>
          </a:p>
          <a:p>
            <a:r>
              <a:rPr lang="en-GB" b="0" i="0" dirty="0">
                <a:effectLst/>
                <a:latin typeface="Times New Roman" panose="02020603050405020304" pitchFamily="18" charset="0"/>
                <a:cs typeface="Times New Roman" panose="02020603050405020304" pitchFamily="18" charset="0"/>
              </a:rPr>
              <a:t>We discusses the power of modelling business processes using UML activity diagrams and model transformation M2P benefits from the strength of block-chain and UML profiles to facilitate insurance claims. Where, a UML profile was created to extend the UML activity diagram by adding a part that represent block-chain. Then we Transformed the whole extended diagram to Petri nets by respecting the generated rules of transformation.</a:t>
            </a:r>
          </a:p>
          <a:p>
            <a:r>
              <a:rPr lang="en-GB" b="0" i="0" dirty="0">
                <a:effectLst/>
                <a:latin typeface="Times New Roman" panose="02020603050405020304" pitchFamily="18" charset="0"/>
                <a:cs typeface="Times New Roman" panose="02020603050405020304" pitchFamily="18" charset="0"/>
              </a:rPr>
              <a:t>Block-chain integration in the insurance field can be a promising multi-actor research area. </a:t>
            </a:r>
          </a:p>
        </p:txBody>
      </p:sp>
    </p:spTree>
    <p:extLst>
      <p:ext uri="{BB962C8B-B14F-4D97-AF65-F5344CB8AC3E}">
        <p14:creationId xmlns:p14="http://schemas.microsoft.com/office/powerpoint/2010/main" val="14212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5C19-440E-4DDE-A3F7-660E05660C92}"/>
              </a:ext>
            </a:extLst>
          </p:cNvPr>
          <p:cNvSpPr>
            <a:spLocks noGrp="1"/>
          </p:cNvSpPr>
          <p:nvPr>
            <p:ph type="title"/>
          </p:nvPr>
        </p:nvSpPr>
        <p:spPr>
          <a:xfrm>
            <a:off x="0" y="0"/>
            <a:ext cx="10515600" cy="1273233"/>
          </a:xfrm>
        </p:spPr>
        <p:txBody>
          <a:bodyPr>
            <a:normAutofit/>
          </a:bodyPr>
          <a:lstStyle/>
          <a:p>
            <a:r>
              <a:rPr lang="en-GB" sz="4000" b="1" dirty="0">
                <a:solidFill>
                  <a:schemeClr val="accent2"/>
                </a:solidFill>
              </a:rPr>
              <a:t>Conclusion and future work</a:t>
            </a:r>
          </a:p>
        </p:txBody>
      </p:sp>
      <p:sp>
        <p:nvSpPr>
          <p:cNvPr id="3" name="Content Placeholder 2">
            <a:extLst>
              <a:ext uri="{FF2B5EF4-FFF2-40B4-BE49-F238E27FC236}">
                <a16:creationId xmlns:a16="http://schemas.microsoft.com/office/drawing/2014/main" id="{28BBF81F-01D3-4453-8B21-42937C4F888B}"/>
              </a:ext>
            </a:extLst>
          </p:cNvPr>
          <p:cNvSpPr>
            <a:spLocks noGrp="1"/>
          </p:cNvSpPr>
          <p:nvPr>
            <p:ph idx="1"/>
          </p:nvPr>
        </p:nvSpPr>
        <p:spPr>
          <a:xfrm>
            <a:off x="0" y="865354"/>
            <a:ext cx="10515600" cy="4388289"/>
          </a:xfrm>
        </p:spPr>
        <p:txBody>
          <a:bodyPr>
            <a:noAutofit/>
          </a:bodyPr>
          <a:lstStyle/>
          <a:p>
            <a:r>
              <a:rPr lang="en-GB" sz="3200" dirty="0">
                <a:latin typeface="Times New Roman" panose="02020603050405020304" pitchFamily="18" charset="0"/>
                <a:cs typeface="Times New Roman" panose="02020603050405020304" pitchFamily="18" charset="0"/>
              </a:rPr>
              <a:t>The application of block-chain technology can be perceived as web services or micro-services that are called by tasks of specific Business Processes.</a:t>
            </a:r>
          </a:p>
          <a:p>
            <a:r>
              <a:rPr lang="en-GB" sz="3200" dirty="0">
                <a:latin typeface="Times New Roman" panose="02020603050405020304" pitchFamily="18" charset="0"/>
                <a:cs typeface="Times New Roman" panose="02020603050405020304" pitchFamily="18" charset="0"/>
              </a:rPr>
              <a:t>The patterns of Business Processes and web services initiate the review of workflow patterns. The </a:t>
            </a:r>
            <a:r>
              <a:rPr lang="en-GB" sz="3200" i="1" dirty="0">
                <a:latin typeface="Times New Roman" panose="02020603050405020304" pitchFamily="18" charset="0"/>
                <a:cs typeface="Times New Roman" panose="02020603050405020304" pitchFamily="18" charset="0"/>
              </a:rPr>
              <a:t>workflow patterns</a:t>
            </a:r>
            <a:r>
              <a:rPr lang="en-GB" sz="3200" dirty="0">
                <a:latin typeface="Times New Roman" panose="02020603050405020304" pitchFamily="18" charset="0"/>
                <a:cs typeface="Times New Roman" panose="02020603050405020304" pitchFamily="18" charset="0"/>
              </a:rPr>
              <a:t> are elementary building blocks that can be either extended or expanded by necessary constituents to take into account the specialty of</a:t>
            </a:r>
            <a:r>
              <a:rPr lang="en-GB" sz="3200" b="1" i="1" dirty="0">
                <a:latin typeface="Times New Roman" panose="02020603050405020304" pitchFamily="18" charset="0"/>
                <a:cs typeface="Times New Roman" panose="02020603050405020304" pitchFamily="18" charset="0"/>
              </a:rPr>
              <a:t> Business Processes in Financial Services</a:t>
            </a:r>
            <a:r>
              <a:rPr lang="en-GB" sz="3200" dirty="0">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Technologies</a:t>
            </a:r>
            <a:r>
              <a:rPr lang="en-GB" sz="3200" dirty="0">
                <a:latin typeface="Times New Roman" panose="02020603050405020304" pitchFamily="18" charset="0"/>
                <a:cs typeface="Times New Roman" panose="02020603050405020304" pitchFamily="18" charset="0"/>
              </a:rPr>
              <a:t> and the</a:t>
            </a:r>
            <a:r>
              <a:rPr lang="en-GB" sz="3200" i="1" dirty="0">
                <a:latin typeface="Times New Roman" panose="02020603050405020304" pitchFamily="18" charset="0"/>
                <a:cs typeface="Times New Roman" panose="02020603050405020304" pitchFamily="18" charset="0"/>
              </a:rPr>
              <a:t> application of block-chain </a:t>
            </a:r>
            <a:r>
              <a:rPr lang="en-GB" sz="3200" dirty="0">
                <a:latin typeface="Times New Roman" panose="02020603050405020304" pitchFamily="18" charset="0"/>
                <a:cs typeface="Times New Roman" panose="02020603050405020304" pitchFamily="18" charset="0"/>
              </a:rPr>
              <a:t>technologies. </a:t>
            </a:r>
          </a:p>
          <a:p>
            <a:endParaRPr lang="en-GB" sz="3200" dirty="0"/>
          </a:p>
        </p:txBody>
      </p:sp>
    </p:spTree>
    <p:extLst>
      <p:ext uri="{BB962C8B-B14F-4D97-AF65-F5344CB8AC3E}">
        <p14:creationId xmlns:p14="http://schemas.microsoft.com/office/powerpoint/2010/main" val="35380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A51C-3CDD-4EED-AF7A-E4A41C46A37A}"/>
              </a:ext>
            </a:extLst>
          </p:cNvPr>
          <p:cNvSpPr>
            <a:spLocks noGrp="1"/>
          </p:cNvSpPr>
          <p:nvPr>
            <p:ph type="ctrTitle"/>
          </p:nvPr>
        </p:nvSpPr>
        <p:spPr>
          <a:xfrm>
            <a:off x="1624587" y="1478407"/>
            <a:ext cx="9144000" cy="2215769"/>
          </a:xfrm>
        </p:spPr>
        <p:txBody>
          <a:bodyPr anchor="ctr">
            <a:normAutofit/>
          </a:bodyPr>
          <a:lstStyle/>
          <a:p>
            <a:r>
              <a:rPr lang="en-US" sz="5000" b="0" i="0" dirty="0">
                <a:effectLst/>
                <a:latin typeface="Arial" panose="020B0604020202020204" pitchFamily="34" charset="0"/>
              </a:rPr>
              <a:t>Knowledge-enriched schema matching and mapping</a:t>
            </a:r>
            <a:endParaRPr lang="en-GB" sz="5000" dirty="0"/>
          </a:p>
        </p:txBody>
      </p:sp>
      <p:sp>
        <p:nvSpPr>
          <p:cNvPr id="3" name="Subtitle 2">
            <a:extLst>
              <a:ext uri="{FF2B5EF4-FFF2-40B4-BE49-F238E27FC236}">
                <a16:creationId xmlns:a16="http://schemas.microsoft.com/office/drawing/2014/main" id="{6AB9E0B6-4399-4D10-932C-71380CF59D8C}"/>
              </a:ext>
            </a:extLst>
          </p:cNvPr>
          <p:cNvSpPr>
            <a:spLocks noGrp="1"/>
          </p:cNvSpPr>
          <p:nvPr>
            <p:ph type="subTitle" idx="1"/>
          </p:nvPr>
        </p:nvSpPr>
        <p:spPr>
          <a:xfrm>
            <a:off x="1798164" y="4109402"/>
            <a:ext cx="8258176" cy="631825"/>
          </a:xfrm>
        </p:spPr>
        <p:txBody>
          <a:bodyPr anchor="ctr">
            <a:normAutofit fontScale="85000" lnSpcReduction="20000"/>
          </a:bodyPr>
          <a:lstStyle/>
          <a:p>
            <a:r>
              <a:rPr lang="en-GB" sz="2900" b="1" i="0" dirty="0">
                <a:effectLst/>
              </a:rPr>
              <a:t>Chuangtao Ma, </a:t>
            </a:r>
            <a:r>
              <a:rPr lang="en-GB" sz="2900" b="1" i="0" dirty="0" err="1">
                <a:effectLst/>
              </a:rPr>
              <a:t>Bálint</a:t>
            </a:r>
            <a:r>
              <a:rPr lang="en-GB" sz="2900" b="1" i="0" dirty="0">
                <a:effectLst/>
              </a:rPr>
              <a:t> </a:t>
            </a:r>
            <a:r>
              <a:rPr lang="en-GB" sz="2900" b="1" i="0" dirty="0" err="1">
                <a:effectLst/>
              </a:rPr>
              <a:t>Molnár</a:t>
            </a:r>
            <a:r>
              <a:rPr lang="en-GB" sz="2900" b="1" i="0" dirty="0">
                <a:effectLst/>
              </a:rPr>
              <a:t>, </a:t>
            </a:r>
            <a:r>
              <a:rPr lang="hu-HU" sz="2900" b="1" i="0" dirty="0">
                <a:effectLst/>
              </a:rPr>
              <a:t>Á</a:t>
            </a:r>
            <a:r>
              <a:rPr lang="en-GB" sz="2900" b="1" i="0" dirty="0">
                <a:effectLst/>
              </a:rPr>
              <a:t>dam T</a:t>
            </a:r>
            <a:r>
              <a:rPr lang="hu-HU" sz="2900" b="1" dirty="0"/>
              <a:t>á</a:t>
            </a:r>
            <a:r>
              <a:rPr lang="en-GB" sz="2900" b="1" i="0" dirty="0">
                <a:effectLst/>
              </a:rPr>
              <a:t>sci</a:t>
            </a:r>
            <a:r>
              <a:rPr lang="en-GB" b="1" dirty="0"/>
              <a:t/>
            </a:r>
            <a:br>
              <a:rPr lang="en-GB" b="1" dirty="0"/>
            </a:br>
            <a:endParaRPr lang="en-GB" b="1" dirty="0"/>
          </a:p>
        </p:txBody>
      </p:sp>
    </p:spTree>
    <p:extLst>
      <p:ext uri="{BB962C8B-B14F-4D97-AF65-F5344CB8AC3E}">
        <p14:creationId xmlns:p14="http://schemas.microsoft.com/office/powerpoint/2010/main" val="332104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fld id="{931F324A-0119-45EF-A02A-BE8912EC082A}" type="datetime1">
              <a:rPr lang="hu-HU" smtClean="0"/>
              <a:t>2022.05.24.</a:t>
            </a:fld>
            <a:endParaRPr lang="en-US"/>
          </a:p>
        </p:txBody>
      </p:sp>
      <p:sp>
        <p:nvSpPr>
          <p:cNvPr id="6" name="Slide Number Placeholder 5"/>
          <p:cNvSpPr>
            <a:spLocks noGrp="1"/>
          </p:cNvSpPr>
          <p:nvPr>
            <p:ph type="sldNum" sz="quarter" idx="13"/>
          </p:nvPr>
        </p:nvSpPr>
        <p:spPr/>
        <p:txBody>
          <a:bodyPr/>
          <a:lstStyle/>
          <a:p>
            <a:fld id="{704F0811-A64E-4F03-A889-926C040EAF26}" type="slidenum">
              <a:rPr lang="en-US" smtClean="0"/>
              <a:t>14</a:t>
            </a:fld>
            <a:endParaRPr lang="en-US"/>
          </a:p>
        </p:txBody>
      </p:sp>
      <p:sp>
        <p:nvSpPr>
          <p:cNvPr id="2" name="Content Placeholder 1"/>
          <p:cNvSpPr>
            <a:spLocks noGrp="1"/>
          </p:cNvSpPr>
          <p:nvPr>
            <p:ph idx="4294967295"/>
          </p:nvPr>
        </p:nvSpPr>
        <p:spPr>
          <a:xfrm>
            <a:off x="22226" y="1124004"/>
            <a:ext cx="6701964" cy="5368870"/>
          </a:xfrm>
        </p:spPr>
        <p:txBody>
          <a:bodyPr vert="horz" lIns="91440" tIns="45720" rIns="91440" bIns="45720" rtlCol="0" anchor="t">
            <a:normAutofit/>
          </a:bodyPr>
          <a:lstStyle/>
          <a:p>
            <a:pPr algn="just">
              <a:lnSpc>
                <a:spcPct val="100000"/>
              </a:lnSpc>
            </a:pPr>
            <a:r>
              <a:rPr lang="en-US" sz="2700" b="1" dirty="0"/>
              <a:t>Semantic heterogeneity </a:t>
            </a:r>
            <a:r>
              <a:rPr lang="en-US" sz="2700" dirty="0"/>
              <a:t>in various schemas brings some obstacles while establishing the correspondences between source schema and target schema.</a:t>
            </a:r>
          </a:p>
          <a:p>
            <a:pPr algn="just">
              <a:lnSpc>
                <a:spcPct val="100000"/>
              </a:lnSpc>
            </a:pPr>
            <a:r>
              <a:rPr lang="en-US" sz="2700" dirty="0"/>
              <a:t>The performance of the matching algorithms depends on the characteristics of the datasets such as</a:t>
            </a:r>
            <a:r>
              <a:rPr lang="en-US" sz="2700" b="1" dirty="0"/>
              <a:t> abbreviations, acronyms, synonyms, and combined words</a:t>
            </a:r>
            <a:r>
              <a:rPr lang="hu-HU" sz="2700" b="1" dirty="0"/>
              <a:t> </a:t>
            </a:r>
            <a:r>
              <a:rPr lang="en-US" sz="2700" b="1" dirty="0"/>
              <a:t>and combined words. </a:t>
            </a:r>
          </a:p>
          <a:p>
            <a:pPr algn="just">
              <a:lnSpc>
                <a:spcPct val="100000"/>
              </a:lnSpc>
            </a:pPr>
            <a:r>
              <a:rPr lang="en-US" sz="2700" dirty="0">
                <a:latin typeface="Garamond"/>
              </a:rPr>
              <a:t>The human interventions and </a:t>
            </a:r>
            <a:r>
              <a:rPr lang="en-US" sz="2700" b="1" dirty="0">
                <a:latin typeface="Garamond"/>
              </a:rPr>
              <a:t>knowledge from domain experts</a:t>
            </a:r>
            <a:r>
              <a:rPr lang="en-US" sz="2700" dirty="0">
                <a:latin typeface="Garamond"/>
              </a:rPr>
              <a:t> are required to tackle the above complex mapping task.</a:t>
            </a:r>
          </a:p>
          <a:p>
            <a:pPr marL="0" indent="0">
              <a:buNone/>
            </a:pPr>
            <a:endParaRPr lang="en-US" altLang="zh-CN" dirty="0"/>
          </a:p>
          <a:p>
            <a:pPr lvl="1"/>
            <a:endParaRPr lang="en-US" dirty="0"/>
          </a:p>
        </p:txBody>
      </p:sp>
      <p:sp>
        <p:nvSpPr>
          <p:cNvPr id="8" name="Title 1">
            <a:extLst>
              <a:ext uri="{FF2B5EF4-FFF2-40B4-BE49-F238E27FC236}">
                <a16:creationId xmlns:a16="http://schemas.microsoft.com/office/drawing/2014/main" id="{671DA6DE-1379-4B2C-999C-0DB90B24ED57}"/>
              </a:ext>
            </a:extLst>
          </p:cNvPr>
          <p:cNvSpPr>
            <a:spLocks noGrp="1"/>
          </p:cNvSpPr>
          <p:nvPr>
            <p:ph type="title"/>
          </p:nvPr>
        </p:nvSpPr>
        <p:spPr>
          <a:xfrm>
            <a:off x="0" y="180975"/>
            <a:ext cx="10925908" cy="726832"/>
          </a:xfrm>
        </p:spPr>
        <p:txBody>
          <a:bodyPr>
            <a:normAutofit/>
          </a:bodyPr>
          <a:lstStyle/>
          <a:p>
            <a:r>
              <a:rPr lang="en-US" dirty="0"/>
              <a:t>Introduction</a:t>
            </a:r>
          </a:p>
        </p:txBody>
      </p:sp>
      <p:grpSp>
        <p:nvGrpSpPr>
          <p:cNvPr id="7" name="Group 6">
            <a:extLst>
              <a:ext uri="{FF2B5EF4-FFF2-40B4-BE49-F238E27FC236}">
                <a16:creationId xmlns:a16="http://schemas.microsoft.com/office/drawing/2014/main" id="{4BF6CDD2-1266-4126-B2EB-71D578AA3317}"/>
              </a:ext>
            </a:extLst>
          </p:cNvPr>
          <p:cNvGrpSpPr/>
          <p:nvPr/>
        </p:nvGrpSpPr>
        <p:grpSpPr>
          <a:xfrm>
            <a:off x="6704951" y="1746179"/>
            <a:ext cx="5315813" cy="3091417"/>
            <a:chOff x="689990" y="3100389"/>
            <a:chExt cx="5315813" cy="3091417"/>
          </a:xfrm>
        </p:grpSpPr>
        <p:cxnSp>
          <p:nvCxnSpPr>
            <p:cNvPr id="9" name="直接连接符 97">
              <a:extLst>
                <a:ext uri="{FF2B5EF4-FFF2-40B4-BE49-F238E27FC236}">
                  <a16:creationId xmlns:a16="http://schemas.microsoft.com/office/drawing/2014/main" id="{8BC4F22A-0366-4EA5-9556-914B8BD4BA04}"/>
                </a:ext>
              </a:extLst>
            </p:cNvPr>
            <p:cNvCxnSpPr>
              <a:cxnSpLocks/>
              <a:stCxn id="11" idx="4"/>
              <a:endCxn id="14" idx="0"/>
            </p:cNvCxnSpPr>
            <p:nvPr/>
          </p:nvCxnSpPr>
          <p:spPr>
            <a:xfrm>
              <a:off x="1798669" y="4038847"/>
              <a:ext cx="0" cy="1048553"/>
            </a:xfrm>
            <a:prstGeom prst="line">
              <a:avLst/>
            </a:prstGeom>
            <a:ln w="22225" cap="rnd">
              <a:solidFill>
                <a:schemeClr val="tx2">
                  <a:lumMod val="20000"/>
                  <a:lumOff val="8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0" name="ísľíďe">
              <a:extLst>
                <a:ext uri="{FF2B5EF4-FFF2-40B4-BE49-F238E27FC236}">
                  <a16:creationId xmlns:a16="http://schemas.microsoft.com/office/drawing/2014/main" id="{C9FC7C95-FF55-4C81-9137-60A2199A8C16}"/>
                </a:ext>
              </a:extLst>
            </p:cNvPr>
            <p:cNvSpPr txBox="1"/>
            <p:nvPr/>
          </p:nvSpPr>
          <p:spPr bwMode="auto">
            <a:xfrm>
              <a:off x="2031132" y="3100389"/>
              <a:ext cx="3974671" cy="1582647"/>
            </a:xfrm>
            <a:prstGeom prst="rect">
              <a:avLst/>
            </a:prstGeom>
            <a:noFill/>
            <a:ln/>
          </p:spPr>
          <p:style>
            <a:lnRef idx="3">
              <a:schemeClr val="lt1"/>
            </a:lnRef>
            <a:fillRef idx="1">
              <a:schemeClr val="accent1"/>
            </a:fillRef>
            <a:effectRef idx="1">
              <a:schemeClr val="accent1"/>
            </a:effectRef>
            <a:fontRef idx="minor">
              <a:schemeClr val="lt1"/>
            </a:fontRef>
          </p:style>
          <p:txBody>
            <a:bodyPr wrap="square" lIns="91440" tIns="45720" rIns="91440" bIns="4572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400">
                <a:defRPr/>
              </a:pPr>
              <a:r>
                <a:rPr lang="en-US" altLang="zh-CN" sz="2400" b="1" dirty="0">
                  <a:latin typeface="Garamond"/>
                  <a:ea typeface="宋体"/>
                </a:rPr>
                <a:t>How to analyze, parse, and represent the database schema at instance level and attribute level </a:t>
              </a:r>
              <a:endParaRPr lang="en-US" altLang="zh-CN" sz="2400" b="1">
                <a:latin typeface="Garamond"/>
                <a:ea typeface="宋体"/>
              </a:endParaRPr>
            </a:p>
          </p:txBody>
        </p:sp>
        <p:sp>
          <p:nvSpPr>
            <p:cNvPr id="11" name="îśľidè">
              <a:extLst>
                <a:ext uri="{FF2B5EF4-FFF2-40B4-BE49-F238E27FC236}">
                  <a16:creationId xmlns:a16="http://schemas.microsoft.com/office/drawing/2014/main" id="{2B6F47D0-57E3-48F0-AA72-3E328B9D7B0B}"/>
                </a:ext>
              </a:extLst>
            </p:cNvPr>
            <p:cNvSpPr/>
            <p:nvPr/>
          </p:nvSpPr>
          <p:spPr bwMode="auto">
            <a:xfrm>
              <a:off x="1648329" y="3722506"/>
              <a:ext cx="300680" cy="31634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55000" lnSpcReduction="2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zh-CN" altLang="en-US" dirty="0">
                <a:solidFill>
                  <a:schemeClr val="dk1"/>
                </a:solidFill>
              </a:endParaRPr>
            </a:p>
          </p:txBody>
        </p:sp>
        <p:cxnSp>
          <p:nvCxnSpPr>
            <p:cNvPr id="12" name="直接连接符 135">
              <a:extLst>
                <a:ext uri="{FF2B5EF4-FFF2-40B4-BE49-F238E27FC236}">
                  <a16:creationId xmlns:a16="http://schemas.microsoft.com/office/drawing/2014/main" id="{6B26E77A-3A1D-46F7-9525-43ED459B1001}"/>
                </a:ext>
              </a:extLst>
            </p:cNvPr>
            <p:cNvCxnSpPr>
              <a:cxnSpLocks/>
              <a:stCxn id="11" idx="2"/>
            </p:cNvCxnSpPr>
            <p:nvPr/>
          </p:nvCxnSpPr>
          <p:spPr>
            <a:xfrm flipH="1" flipV="1">
              <a:off x="1405979" y="3876426"/>
              <a:ext cx="242350" cy="4251"/>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3" name="iśḷíďe">
              <a:extLst>
                <a:ext uri="{FF2B5EF4-FFF2-40B4-BE49-F238E27FC236}">
                  <a16:creationId xmlns:a16="http://schemas.microsoft.com/office/drawing/2014/main" id="{A42596FD-5ABA-4B11-998D-F5650A7806B8}"/>
                </a:ext>
              </a:extLst>
            </p:cNvPr>
            <p:cNvSpPr txBox="1"/>
            <p:nvPr/>
          </p:nvSpPr>
          <p:spPr bwMode="auto">
            <a:xfrm>
              <a:off x="2031132" y="4755669"/>
              <a:ext cx="3974671" cy="1436137"/>
            </a:xfrm>
            <a:prstGeom prst="rect">
              <a:avLst/>
            </a:prstGeom>
            <a:noFill/>
            <a:ln/>
          </p:spPr>
          <p:style>
            <a:lnRef idx="3">
              <a:schemeClr val="lt1"/>
            </a:lnRef>
            <a:fillRef idx="1">
              <a:schemeClr val="accent1"/>
            </a:fillRef>
            <a:effectRef idx="1">
              <a:schemeClr val="accent1"/>
            </a:effectRef>
            <a:fontRef idx="minor">
              <a:schemeClr val="lt1"/>
            </a:fontRef>
          </p:style>
          <p:txBody>
            <a:bodyPr wrap="square" lIns="91440" tIns="45720" rIns="91440" bIns="45720" anchor="b" anchorCtr="0">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400">
                <a:defRPr/>
              </a:pPr>
              <a:r>
                <a:rPr lang="en-US" altLang="zh-CN" sz="2400" b="1" dirty="0">
                  <a:latin typeface="Garamond" pitchFamily="18" charset="0"/>
                </a:rPr>
                <a:t>How to enrich and augment the schema matching by using </a:t>
              </a:r>
              <a:r>
                <a:rPr lang="hu-HU" altLang="zh-CN" sz="2400" b="1" dirty="0">
                  <a:latin typeface="Garamond" pitchFamily="18" charset="0"/>
                </a:rPr>
                <a:t>external</a:t>
              </a:r>
              <a:r>
                <a:rPr lang="en-US" altLang="zh-CN" sz="2400" b="1" dirty="0">
                  <a:latin typeface="Garamond" pitchFamily="18" charset="0"/>
                </a:rPr>
                <a:t> knowledge bases?</a:t>
              </a:r>
            </a:p>
          </p:txBody>
        </p:sp>
        <p:sp>
          <p:nvSpPr>
            <p:cNvPr id="14" name="îS1îḓe">
              <a:extLst>
                <a:ext uri="{FF2B5EF4-FFF2-40B4-BE49-F238E27FC236}">
                  <a16:creationId xmlns:a16="http://schemas.microsoft.com/office/drawing/2014/main" id="{07C6AAD5-86D4-4D5A-997F-B55C7980387E}"/>
                </a:ext>
              </a:extLst>
            </p:cNvPr>
            <p:cNvSpPr/>
            <p:nvPr/>
          </p:nvSpPr>
          <p:spPr bwMode="auto">
            <a:xfrm>
              <a:off x="1648329" y="5087400"/>
              <a:ext cx="300680" cy="316341"/>
            </a:xfrm>
            <a:prstGeom prst="ellipse">
              <a:avLst/>
            </a:prstGeom>
            <a:solidFill>
              <a:schemeClr val="accent1"/>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ormAutofit fontScale="55000" lnSpcReduction="20000"/>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zh-CN" altLang="en-US" dirty="0">
                <a:solidFill>
                  <a:schemeClr val="dk1"/>
                </a:solidFill>
              </a:endParaRPr>
            </a:p>
          </p:txBody>
        </p:sp>
        <p:cxnSp>
          <p:nvCxnSpPr>
            <p:cNvPr id="15" name="直接连接符 129">
              <a:extLst>
                <a:ext uri="{FF2B5EF4-FFF2-40B4-BE49-F238E27FC236}">
                  <a16:creationId xmlns:a16="http://schemas.microsoft.com/office/drawing/2014/main" id="{4E733B91-A089-4EEE-AABD-7D4E4BFDD4D0}"/>
                </a:ext>
              </a:extLst>
            </p:cNvPr>
            <p:cNvCxnSpPr>
              <a:cxnSpLocks/>
              <a:stCxn id="14" idx="2"/>
            </p:cNvCxnSpPr>
            <p:nvPr/>
          </p:nvCxnSpPr>
          <p:spPr>
            <a:xfrm flipH="1">
              <a:off x="1405979" y="5245571"/>
              <a:ext cx="242350" cy="54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îṡlïḑè">
              <a:extLst>
                <a:ext uri="{FF2B5EF4-FFF2-40B4-BE49-F238E27FC236}">
                  <a16:creationId xmlns:a16="http://schemas.microsoft.com/office/drawing/2014/main" id="{377A1BB8-08D5-4A51-B931-95D781439C72}"/>
                </a:ext>
              </a:extLst>
            </p:cNvPr>
            <p:cNvSpPr/>
            <p:nvPr/>
          </p:nvSpPr>
          <p:spPr bwMode="auto">
            <a:xfrm>
              <a:off x="791352" y="3571129"/>
              <a:ext cx="641436" cy="665959"/>
            </a:xfrm>
            <a:custGeom>
              <a:avLst/>
              <a:gdLst>
                <a:gd name="connsiteX0" fmla="*/ 381062 w 583294"/>
                <a:gd name="connsiteY0" fmla="*/ 347692 h 605593"/>
                <a:gd name="connsiteX1" fmla="*/ 381062 w 583294"/>
                <a:gd name="connsiteY1" fmla="*/ 368528 h 605593"/>
                <a:gd name="connsiteX2" fmla="*/ 449781 w 583294"/>
                <a:gd name="connsiteY2" fmla="*/ 395384 h 605593"/>
                <a:gd name="connsiteX3" fmla="*/ 518577 w 583294"/>
                <a:gd name="connsiteY3" fmla="*/ 368528 h 605593"/>
                <a:gd name="connsiteX4" fmla="*/ 518577 w 583294"/>
                <a:gd name="connsiteY4" fmla="*/ 347692 h 605593"/>
                <a:gd name="connsiteX5" fmla="*/ 449781 w 583294"/>
                <a:gd name="connsiteY5" fmla="*/ 366599 h 605593"/>
                <a:gd name="connsiteX6" fmla="*/ 381062 w 583294"/>
                <a:gd name="connsiteY6" fmla="*/ 347692 h 605593"/>
                <a:gd name="connsiteX7" fmla="*/ 381062 w 583294"/>
                <a:gd name="connsiteY7" fmla="*/ 306483 h 605593"/>
                <a:gd name="connsiteX8" fmla="*/ 381062 w 583294"/>
                <a:gd name="connsiteY8" fmla="*/ 327319 h 605593"/>
                <a:gd name="connsiteX9" fmla="*/ 449781 w 583294"/>
                <a:gd name="connsiteY9" fmla="*/ 354174 h 605593"/>
                <a:gd name="connsiteX10" fmla="*/ 518577 w 583294"/>
                <a:gd name="connsiteY10" fmla="*/ 327319 h 605593"/>
                <a:gd name="connsiteX11" fmla="*/ 518577 w 583294"/>
                <a:gd name="connsiteY11" fmla="*/ 306483 h 605593"/>
                <a:gd name="connsiteX12" fmla="*/ 449781 w 583294"/>
                <a:gd name="connsiteY12" fmla="*/ 325390 h 605593"/>
                <a:gd name="connsiteX13" fmla="*/ 381062 w 583294"/>
                <a:gd name="connsiteY13" fmla="*/ 306483 h 605593"/>
                <a:gd name="connsiteX14" fmla="*/ 381062 w 583294"/>
                <a:gd name="connsiteY14" fmla="*/ 267048 h 605593"/>
                <a:gd name="connsiteX15" fmla="*/ 381062 w 583294"/>
                <a:gd name="connsiteY15" fmla="*/ 285492 h 605593"/>
                <a:gd name="connsiteX16" fmla="*/ 449781 w 583294"/>
                <a:gd name="connsiteY16" fmla="*/ 312348 h 605593"/>
                <a:gd name="connsiteX17" fmla="*/ 518577 w 583294"/>
                <a:gd name="connsiteY17" fmla="*/ 285492 h 605593"/>
                <a:gd name="connsiteX18" fmla="*/ 518577 w 583294"/>
                <a:gd name="connsiteY18" fmla="*/ 267048 h 605593"/>
                <a:gd name="connsiteX19" fmla="*/ 449781 w 583294"/>
                <a:gd name="connsiteY19" fmla="*/ 282945 h 605593"/>
                <a:gd name="connsiteX20" fmla="*/ 381062 w 583294"/>
                <a:gd name="connsiteY20" fmla="*/ 267048 h 605593"/>
                <a:gd name="connsiteX21" fmla="*/ 168927 w 583294"/>
                <a:gd name="connsiteY21" fmla="*/ 239738 h 605593"/>
                <a:gd name="connsiteX22" fmla="*/ 197513 w 583294"/>
                <a:gd name="connsiteY22" fmla="*/ 279869 h 605593"/>
                <a:gd name="connsiteX23" fmla="*/ 168773 w 583294"/>
                <a:gd name="connsiteY23" fmla="*/ 320695 h 605593"/>
                <a:gd name="connsiteX24" fmla="*/ 140728 w 583294"/>
                <a:gd name="connsiteY24" fmla="*/ 280409 h 605593"/>
                <a:gd name="connsiteX25" fmla="*/ 168927 w 583294"/>
                <a:gd name="connsiteY25" fmla="*/ 239738 h 605593"/>
                <a:gd name="connsiteX26" fmla="*/ 449781 w 583294"/>
                <a:gd name="connsiteY26" fmla="*/ 222211 h 605593"/>
                <a:gd name="connsiteX27" fmla="*/ 524993 w 583294"/>
                <a:gd name="connsiteY27" fmla="*/ 249761 h 605593"/>
                <a:gd name="connsiteX28" fmla="*/ 524143 w 583294"/>
                <a:gd name="connsiteY28" fmla="*/ 253929 h 605593"/>
                <a:gd name="connsiteX29" fmla="*/ 524297 w 583294"/>
                <a:gd name="connsiteY29" fmla="*/ 254315 h 605593"/>
                <a:gd name="connsiteX30" fmla="*/ 526771 w 583294"/>
                <a:gd name="connsiteY30" fmla="*/ 263344 h 605593"/>
                <a:gd name="connsiteX31" fmla="*/ 526771 w 583294"/>
                <a:gd name="connsiteY31" fmla="*/ 285492 h 605593"/>
                <a:gd name="connsiteX32" fmla="*/ 523834 w 583294"/>
                <a:gd name="connsiteY32" fmla="*/ 295293 h 605593"/>
                <a:gd name="connsiteX33" fmla="*/ 524066 w 583294"/>
                <a:gd name="connsiteY33" fmla="*/ 295679 h 605593"/>
                <a:gd name="connsiteX34" fmla="*/ 526771 w 583294"/>
                <a:gd name="connsiteY34" fmla="*/ 305171 h 605593"/>
                <a:gd name="connsiteX35" fmla="*/ 526771 w 583294"/>
                <a:gd name="connsiteY35" fmla="*/ 327319 h 605593"/>
                <a:gd name="connsiteX36" fmla="*/ 523988 w 583294"/>
                <a:gd name="connsiteY36" fmla="*/ 336811 h 605593"/>
                <a:gd name="connsiteX37" fmla="*/ 524066 w 583294"/>
                <a:gd name="connsiteY37" fmla="*/ 336888 h 605593"/>
                <a:gd name="connsiteX38" fmla="*/ 526771 w 583294"/>
                <a:gd name="connsiteY38" fmla="*/ 346380 h 605593"/>
                <a:gd name="connsiteX39" fmla="*/ 526771 w 583294"/>
                <a:gd name="connsiteY39" fmla="*/ 368528 h 605593"/>
                <a:gd name="connsiteX40" fmla="*/ 449781 w 583294"/>
                <a:gd name="connsiteY40" fmla="*/ 403564 h 605593"/>
                <a:gd name="connsiteX41" fmla="*/ 372868 w 583294"/>
                <a:gd name="connsiteY41" fmla="*/ 368528 h 605593"/>
                <a:gd name="connsiteX42" fmla="*/ 372868 w 583294"/>
                <a:gd name="connsiteY42" fmla="*/ 346380 h 605593"/>
                <a:gd name="connsiteX43" fmla="*/ 375573 w 583294"/>
                <a:gd name="connsiteY43" fmla="*/ 336888 h 605593"/>
                <a:gd name="connsiteX44" fmla="*/ 375651 w 583294"/>
                <a:gd name="connsiteY44" fmla="*/ 336811 h 605593"/>
                <a:gd name="connsiteX45" fmla="*/ 372868 w 583294"/>
                <a:gd name="connsiteY45" fmla="*/ 327319 h 605593"/>
                <a:gd name="connsiteX46" fmla="*/ 372868 w 583294"/>
                <a:gd name="connsiteY46" fmla="*/ 305171 h 605593"/>
                <a:gd name="connsiteX47" fmla="*/ 375573 w 583294"/>
                <a:gd name="connsiteY47" fmla="*/ 295679 h 605593"/>
                <a:gd name="connsiteX48" fmla="*/ 375805 w 583294"/>
                <a:gd name="connsiteY48" fmla="*/ 295293 h 605593"/>
                <a:gd name="connsiteX49" fmla="*/ 372868 w 583294"/>
                <a:gd name="connsiteY49" fmla="*/ 285492 h 605593"/>
                <a:gd name="connsiteX50" fmla="*/ 372868 w 583294"/>
                <a:gd name="connsiteY50" fmla="*/ 263344 h 605593"/>
                <a:gd name="connsiteX51" fmla="*/ 375342 w 583294"/>
                <a:gd name="connsiteY51" fmla="*/ 254315 h 605593"/>
                <a:gd name="connsiteX52" fmla="*/ 375496 w 583294"/>
                <a:gd name="connsiteY52" fmla="*/ 253929 h 605593"/>
                <a:gd name="connsiteX53" fmla="*/ 374723 w 583294"/>
                <a:gd name="connsiteY53" fmla="*/ 249761 h 605593"/>
                <a:gd name="connsiteX54" fmla="*/ 449781 w 583294"/>
                <a:gd name="connsiteY54" fmla="*/ 222211 h 605593"/>
                <a:gd name="connsiteX55" fmla="*/ 69396 w 583294"/>
                <a:gd name="connsiteY55" fmla="*/ 220847 h 605593"/>
                <a:gd name="connsiteX56" fmla="*/ 29443 w 583294"/>
                <a:gd name="connsiteY56" fmla="*/ 255957 h 605593"/>
                <a:gd name="connsiteX57" fmla="*/ 58268 w 583294"/>
                <a:gd name="connsiteY57" fmla="*/ 289370 h 605593"/>
                <a:gd name="connsiteX58" fmla="*/ 76351 w 583294"/>
                <a:gd name="connsiteY58" fmla="*/ 305729 h 605593"/>
                <a:gd name="connsiteX59" fmla="*/ 59272 w 583294"/>
                <a:gd name="connsiteY59" fmla="*/ 317921 h 605593"/>
                <a:gd name="connsiteX60" fmla="*/ 32766 w 583294"/>
                <a:gd name="connsiteY60" fmla="*/ 310436 h 605593"/>
                <a:gd name="connsiteX61" fmla="*/ 28052 w 583294"/>
                <a:gd name="connsiteY61" fmla="*/ 331502 h 605593"/>
                <a:gd name="connsiteX62" fmla="*/ 57804 w 583294"/>
                <a:gd name="connsiteY62" fmla="*/ 339142 h 605593"/>
                <a:gd name="connsiteX63" fmla="*/ 101698 w 583294"/>
                <a:gd name="connsiteY63" fmla="*/ 304109 h 605593"/>
                <a:gd name="connsiteX64" fmla="*/ 73259 w 583294"/>
                <a:gd name="connsiteY64" fmla="*/ 269461 h 605593"/>
                <a:gd name="connsiteX65" fmla="*/ 53399 w 583294"/>
                <a:gd name="connsiteY65" fmla="*/ 253488 h 605593"/>
                <a:gd name="connsiteX66" fmla="*/ 68932 w 583294"/>
                <a:gd name="connsiteY66" fmla="*/ 242222 h 605593"/>
                <a:gd name="connsiteX67" fmla="*/ 91729 w 583294"/>
                <a:gd name="connsiteY67" fmla="*/ 247315 h 605593"/>
                <a:gd name="connsiteX68" fmla="*/ 97293 w 583294"/>
                <a:gd name="connsiteY68" fmla="*/ 226017 h 605593"/>
                <a:gd name="connsiteX69" fmla="*/ 69396 w 583294"/>
                <a:gd name="connsiteY69" fmla="*/ 220847 h 605593"/>
                <a:gd name="connsiteX70" fmla="*/ 169625 w 583294"/>
                <a:gd name="connsiteY70" fmla="*/ 218223 h 605593"/>
                <a:gd name="connsiteX71" fmla="*/ 113599 w 583294"/>
                <a:gd name="connsiteY71" fmla="*/ 281268 h 605593"/>
                <a:gd name="connsiteX72" fmla="*/ 163520 w 583294"/>
                <a:gd name="connsiteY72" fmla="*/ 342151 h 605593"/>
                <a:gd name="connsiteX73" fmla="*/ 171712 w 583294"/>
                <a:gd name="connsiteY73" fmla="*/ 344157 h 605593"/>
                <a:gd name="connsiteX74" fmla="*/ 219160 w 583294"/>
                <a:gd name="connsiteY74" fmla="*/ 362754 h 605593"/>
                <a:gd name="connsiteX75" fmla="*/ 227197 w 583294"/>
                <a:gd name="connsiteY75" fmla="*/ 341457 h 605593"/>
                <a:gd name="connsiteX76" fmla="*/ 197677 w 583294"/>
                <a:gd name="connsiteY76" fmla="*/ 333817 h 605593"/>
                <a:gd name="connsiteX77" fmla="*/ 197677 w 583294"/>
                <a:gd name="connsiteY77" fmla="*/ 333123 h 605593"/>
                <a:gd name="connsiteX78" fmla="*/ 226579 w 583294"/>
                <a:gd name="connsiteY78" fmla="*/ 278798 h 605593"/>
                <a:gd name="connsiteX79" fmla="*/ 169625 w 583294"/>
                <a:gd name="connsiteY79" fmla="*/ 218223 h 605593"/>
                <a:gd name="connsiteX80" fmla="*/ 273873 w 583294"/>
                <a:gd name="connsiteY80" fmla="*/ 217529 h 605593"/>
                <a:gd name="connsiteX81" fmla="*/ 245126 w 583294"/>
                <a:gd name="connsiteY81" fmla="*/ 218223 h 605593"/>
                <a:gd name="connsiteX82" fmla="*/ 245126 w 583294"/>
                <a:gd name="connsiteY82" fmla="*/ 342305 h 605593"/>
                <a:gd name="connsiteX83" fmla="*/ 325958 w 583294"/>
                <a:gd name="connsiteY83" fmla="*/ 344389 h 605593"/>
                <a:gd name="connsiteX84" fmla="*/ 325958 w 583294"/>
                <a:gd name="connsiteY84" fmla="*/ 320005 h 605593"/>
                <a:gd name="connsiteX85" fmla="*/ 273873 w 583294"/>
                <a:gd name="connsiteY85" fmla="*/ 319156 h 605593"/>
                <a:gd name="connsiteX86" fmla="*/ 360733 w 583294"/>
                <a:gd name="connsiteY86" fmla="*/ 72844 h 605593"/>
                <a:gd name="connsiteX87" fmla="*/ 358338 w 583294"/>
                <a:gd name="connsiteY87" fmla="*/ 73075 h 605593"/>
                <a:gd name="connsiteX88" fmla="*/ 358338 w 583294"/>
                <a:gd name="connsiteY88" fmla="*/ 530974 h 605593"/>
                <a:gd name="connsiteX89" fmla="*/ 360733 w 583294"/>
                <a:gd name="connsiteY89" fmla="*/ 531206 h 605593"/>
                <a:gd name="connsiteX90" fmla="*/ 544346 w 583294"/>
                <a:gd name="connsiteY90" fmla="*/ 531206 h 605593"/>
                <a:gd name="connsiteX91" fmla="*/ 561038 w 583294"/>
                <a:gd name="connsiteY91" fmla="*/ 514538 h 605593"/>
                <a:gd name="connsiteX92" fmla="*/ 561038 w 583294"/>
                <a:gd name="connsiteY92" fmla="*/ 89511 h 605593"/>
                <a:gd name="connsiteX93" fmla="*/ 544346 w 583294"/>
                <a:gd name="connsiteY93" fmla="*/ 72844 h 605593"/>
                <a:gd name="connsiteX94" fmla="*/ 358338 w 583294"/>
                <a:gd name="connsiteY94" fmla="*/ 0 h 605593"/>
                <a:gd name="connsiteX95" fmla="*/ 358338 w 583294"/>
                <a:gd name="connsiteY95" fmla="*/ 50774 h 605593"/>
                <a:gd name="connsiteX96" fmla="*/ 360733 w 583294"/>
                <a:gd name="connsiteY96" fmla="*/ 50620 h 605593"/>
                <a:gd name="connsiteX97" fmla="*/ 544346 w 583294"/>
                <a:gd name="connsiteY97" fmla="*/ 50620 h 605593"/>
                <a:gd name="connsiteX98" fmla="*/ 583294 w 583294"/>
                <a:gd name="connsiteY98" fmla="*/ 89511 h 605593"/>
                <a:gd name="connsiteX99" fmla="*/ 583294 w 583294"/>
                <a:gd name="connsiteY99" fmla="*/ 514538 h 605593"/>
                <a:gd name="connsiteX100" fmla="*/ 544346 w 583294"/>
                <a:gd name="connsiteY100" fmla="*/ 553429 h 605593"/>
                <a:gd name="connsiteX101" fmla="*/ 360733 w 583294"/>
                <a:gd name="connsiteY101" fmla="*/ 553429 h 605593"/>
                <a:gd name="connsiteX102" fmla="*/ 358338 w 583294"/>
                <a:gd name="connsiteY102" fmla="*/ 553275 h 605593"/>
                <a:gd name="connsiteX103" fmla="*/ 358338 w 583294"/>
                <a:gd name="connsiteY103" fmla="*/ 605593 h 605593"/>
                <a:gd name="connsiteX104" fmla="*/ 0 w 583294"/>
                <a:gd name="connsiteY104" fmla="*/ 556593 h 605593"/>
                <a:gd name="connsiteX105" fmla="*/ 0 w 583294"/>
                <a:gd name="connsiteY105" fmla="*/ 47765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83294" h="605593">
                  <a:moveTo>
                    <a:pt x="381062" y="347692"/>
                  </a:moveTo>
                  <a:lnTo>
                    <a:pt x="381062" y="368528"/>
                  </a:lnTo>
                  <a:cubicBezTo>
                    <a:pt x="381062" y="381185"/>
                    <a:pt x="409276" y="395384"/>
                    <a:pt x="449781" y="395384"/>
                  </a:cubicBezTo>
                  <a:cubicBezTo>
                    <a:pt x="490363" y="395384"/>
                    <a:pt x="518577" y="381185"/>
                    <a:pt x="518577" y="368528"/>
                  </a:cubicBezTo>
                  <a:lnTo>
                    <a:pt x="518577" y="347692"/>
                  </a:lnTo>
                  <a:cubicBezTo>
                    <a:pt x="505900" y="359268"/>
                    <a:pt x="479928" y="366599"/>
                    <a:pt x="449781" y="366599"/>
                  </a:cubicBezTo>
                  <a:cubicBezTo>
                    <a:pt x="419711" y="366599"/>
                    <a:pt x="393739" y="359268"/>
                    <a:pt x="381062" y="347692"/>
                  </a:cubicBezTo>
                  <a:close/>
                  <a:moveTo>
                    <a:pt x="381062" y="306483"/>
                  </a:moveTo>
                  <a:lnTo>
                    <a:pt x="381062" y="327319"/>
                  </a:lnTo>
                  <a:cubicBezTo>
                    <a:pt x="381062" y="339975"/>
                    <a:pt x="409276" y="354174"/>
                    <a:pt x="449781" y="354174"/>
                  </a:cubicBezTo>
                  <a:cubicBezTo>
                    <a:pt x="490363" y="354174"/>
                    <a:pt x="518577" y="339975"/>
                    <a:pt x="518577" y="327319"/>
                  </a:cubicBezTo>
                  <a:lnTo>
                    <a:pt x="518577" y="306483"/>
                  </a:lnTo>
                  <a:cubicBezTo>
                    <a:pt x="505900" y="318058"/>
                    <a:pt x="479928" y="325390"/>
                    <a:pt x="449781" y="325390"/>
                  </a:cubicBezTo>
                  <a:cubicBezTo>
                    <a:pt x="419711" y="325390"/>
                    <a:pt x="393739" y="318058"/>
                    <a:pt x="381062" y="306483"/>
                  </a:cubicBezTo>
                  <a:close/>
                  <a:moveTo>
                    <a:pt x="381062" y="267048"/>
                  </a:moveTo>
                  <a:lnTo>
                    <a:pt x="381062" y="285492"/>
                  </a:lnTo>
                  <a:cubicBezTo>
                    <a:pt x="381062" y="298225"/>
                    <a:pt x="409276" y="312348"/>
                    <a:pt x="449781" y="312348"/>
                  </a:cubicBezTo>
                  <a:cubicBezTo>
                    <a:pt x="490363" y="312348"/>
                    <a:pt x="518577" y="298225"/>
                    <a:pt x="518577" y="285492"/>
                  </a:cubicBezTo>
                  <a:lnTo>
                    <a:pt x="518577" y="267048"/>
                  </a:lnTo>
                  <a:cubicBezTo>
                    <a:pt x="506209" y="277543"/>
                    <a:pt x="477609" y="282945"/>
                    <a:pt x="449781" y="282945"/>
                  </a:cubicBezTo>
                  <a:cubicBezTo>
                    <a:pt x="422030" y="282945"/>
                    <a:pt x="393430" y="277543"/>
                    <a:pt x="381062" y="267048"/>
                  </a:cubicBezTo>
                  <a:close/>
                  <a:moveTo>
                    <a:pt x="168927" y="239738"/>
                  </a:moveTo>
                  <a:cubicBezTo>
                    <a:pt x="187160" y="239429"/>
                    <a:pt x="197513" y="257720"/>
                    <a:pt x="197513" y="279869"/>
                  </a:cubicBezTo>
                  <a:cubicBezTo>
                    <a:pt x="197513" y="303716"/>
                    <a:pt x="186851" y="321003"/>
                    <a:pt x="168773" y="320695"/>
                  </a:cubicBezTo>
                  <a:cubicBezTo>
                    <a:pt x="151080" y="320386"/>
                    <a:pt x="140496" y="302944"/>
                    <a:pt x="140728" y="280409"/>
                  </a:cubicBezTo>
                  <a:cubicBezTo>
                    <a:pt x="140728" y="258183"/>
                    <a:pt x="150926" y="240124"/>
                    <a:pt x="168927" y="239738"/>
                  </a:cubicBezTo>
                  <a:close/>
                  <a:moveTo>
                    <a:pt x="449781" y="222211"/>
                  </a:moveTo>
                  <a:cubicBezTo>
                    <a:pt x="486266" y="222211"/>
                    <a:pt x="524993" y="231858"/>
                    <a:pt x="524993" y="249761"/>
                  </a:cubicBezTo>
                  <a:cubicBezTo>
                    <a:pt x="524993" y="251228"/>
                    <a:pt x="524607" y="252617"/>
                    <a:pt x="524143" y="253929"/>
                  </a:cubicBezTo>
                  <a:lnTo>
                    <a:pt x="524297" y="254315"/>
                  </a:lnTo>
                  <a:cubicBezTo>
                    <a:pt x="525998" y="257324"/>
                    <a:pt x="526771" y="260334"/>
                    <a:pt x="526771" y="263344"/>
                  </a:cubicBezTo>
                  <a:lnTo>
                    <a:pt x="526771" y="285492"/>
                  </a:lnTo>
                  <a:cubicBezTo>
                    <a:pt x="526771" y="288887"/>
                    <a:pt x="525689" y="292206"/>
                    <a:pt x="523834" y="295293"/>
                  </a:cubicBezTo>
                  <a:lnTo>
                    <a:pt x="524066" y="295679"/>
                  </a:lnTo>
                  <a:cubicBezTo>
                    <a:pt x="525921" y="298843"/>
                    <a:pt x="526771" y="302007"/>
                    <a:pt x="526771" y="305171"/>
                  </a:cubicBezTo>
                  <a:lnTo>
                    <a:pt x="526771" y="327319"/>
                  </a:lnTo>
                  <a:cubicBezTo>
                    <a:pt x="526771" y="330637"/>
                    <a:pt x="525766" y="333801"/>
                    <a:pt x="523988" y="336811"/>
                  </a:cubicBezTo>
                  <a:lnTo>
                    <a:pt x="524066" y="336888"/>
                  </a:lnTo>
                  <a:cubicBezTo>
                    <a:pt x="525921" y="340052"/>
                    <a:pt x="526771" y="343216"/>
                    <a:pt x="526771" y="346380"/>
                  </a:cubicBezTo>
                  <a:lnTo>
                    <a:pt x="526771" y="368528"/>
                  </a:lnTo>
                  <a:cubicBezTo>
                    <a:pt x="526771" y="388207"/>
                    <a:pt x="492991" y="403564"/>
                    <a:pt x="449781" y="403564"/>
                  </a:cubicBezTo>
                  <a:cubicBezTo>
                    <a:pt x="406648" y="403564"/>
                    <a:pt x="372868" y="388207"/>
                    <a:pt x="372868" y="368528"/>
                  </a:cubicBezTo>
                  <a:lnTo>
                    <a:pt x="372868" y="346380"/>
                  </a:lnTo>
                  <a:cubicBezTo>
                    <a:pt x="372868" y="343216"/>
                    <a:pt x="373718" y="340052"/>
                    <a:pt x="375573" y="336888"/>
                  </a:cubicBezTo>
                  <a:lnTo>
                    <a:pt x="375651" y="336811"/>
                  </a:lnTo>
                  <a:cubicBezTo>
                    <a:pt x="373873" y="333801"/>
                    <a:pt x="372868" y="330637"/>
                    <a:pt x="372868" y="327319"/>
                  </a:cubicBezTo>
                  <a:lnTo>
                    <a:pt x="372868" y="305171"/>
                  </a:lnTo>
                  <a:cubicBezTo>
                    <a:pt x="372868" y="302007"/>
                    <a:pt x="373718" y="298843"/>
                    <a:pt x="375573" y="295679"/>
                  </a:cubicBezTo>
                  <a:lnTo>
                    <a:pt x="375805" y="295293"/>
                  </a:lnTo>
                  <a:cubicBezTo>
                    <a:pt x="373950" y="292206"/>
                    <a:pt x="372868" y="288887"/>
                    <a:pt x="372868" y="285492"/>
                  </a:cubicBezTo>
                  <a:lnTo>
                    <a:pt x="372868" y="263344"/>
                  </a:lnTo>
                  <a:cubicBezTo>
                    <a:pt x="372868" y="260411"/>
                    <a:pt x="373641" y="257324"/>
                    <a:pt x="375342" y="254315"/>
                  </a:cubicBezTo>
                  <a:lnTo>
                    <a:pt x="375496" y="253929"/>
                  </a:lnTo>
                  <a:cubicBezTo>
                    <a:pt x="375032" y="252617"/>
                    <a:pt x="374723" y="251228"/>
                    <a:pt x="374723" y="249761"/>
                  </a:cubicBezTo>
                  <a:cubicBezTo>
                    <a:pt x="374723" y="231858"/>
                    <a:pt x="413373" y="222211"/>
                    <a:pt x="449781" y="222211"/>
                  </a:cubicBezTo>
                  <a:close/>
                  <a:moveTo>
                    <a:pt x="69396" y="220847"/>
                  </a:moveTo>
                  <a:cubicBezTo>
                    <a:pt x="44358" y="221541"/>
                    <a:pt x="29443" y="236666"/>
                    <a:pt x="29443" y="255957"/>
                  </a:cubicBezTo>
                  <a:cubicBezTo>
                    <a:pt x="29443" y="272394"/>
                    <a:pt x="40725" y="282734"/>
                    <a:pt x="58268" y="289370"/>
                  </a:cubicBezTo>
                  <a:cubicBezTo>
                    <a:pt x="71173" y="294386"/>
                    <a:pt x="76351" y="298553"/>
                    <a:pt x="76351" y="305729"/>
                  </a:cubicBezTo>
                  <a:cubicBezTo>
                    <a:pt x="76351" y="313291"/>
                    <a:pt x="70400" y="318153"/>
                    <a:pt x="59272" y="317921"/>
                  </a:cubicBezTo>
                  <a:cubicBezTo>
                    <a:pt x="48994" y="317767"/>
                    <a:pt x="39180" y="314063"/>
                    <a:pt x="32766" y="310436"/>
                  </a:cubicBezTo>
                  <a:lnTo>
                    <a:pt x="28052" y="331502"/>
                  </a:lnTo>
                  <a:cubicBezTo>
                    <a:pt x="33925" y="335129"/>
                    <a:pt x="45749" y="338833"/>
                    <a:pt x="57804" y="339142"/>
                  </a:cubicBezTo>
                  <a:cubicBezTo>
                    <a:pt x="87479" y="339913"/>
                    <a:pt x="101698" y="323709"/>
                    <a:pt x="101698" y="304109"/>
                  </a:cubicBezTo>
                  <a:cubicBezTo>
                    <a:pt x="101698" y="287672"/>
                    <a:pt x="92502" y="276946"/>
                    <a:pt x="73259" y="269461"/>
                  </a:cubicBezTo>
                  <a:cubicBezTo>
                    <a:pt x="59427" y="263905"/>
                    <a:pt x="53399" y="260742"/>
                    <a:pt x="53399" y="253488"/>
                  </a:cubicBezTo>
                  <a:cubicBezTo>
                    <a:pt x="53399" y="247546"/>
                    <a:pt x="58422" y="242376"/>
                    <a:pt x="68932" y="242222"/>
                  </a:cubicBezTo>
                  <a:cubicBezTo>
                    <a:pt x="79519" y="241991"/>
                    <a:pt x="87324" y="245154"/>
                    <a:pt x="91729" y="247315"/>
                  </a:cubicBezTo>
                  <a:lnTo>
                    <a:pt x="97293" y="226017"/>
                  </a:lnTo>
                  <a:cubicBezTo>
                    <a:pt x="90724" y="223008"/>
                    <a:pt x="81683" y="220538"/>
                    <a:pt x="69396" y="220847"/>
                  </a:cubicBezTo>
                  <a:close/>
                  <a:moveTo>
                    <a:pt x="169625" y="218223"/>
                  </a:moveTo>
                  <a:cubicBezTo>
                    <a:pt x="135082" y="219149"/>
                    <a:pt x="113599" y="246157"/>
                    <a:pt x="113599" y="281268"/>
                  </a:cubicBezTo>
                  <a:cubicBezTo>
                    <a:pt x="113599" y="319542"/>
                    <a:pt x="137477" y="339682"/>
                    <a:pt x="163520" y="342151"/>
                  </a:cubicBezTo>
                  <a:cubicBezTo>
                    <a:pt x="166302" y="342383"/>
                    <a:pt x="169084" y="343000"/>
                    <a:pt x="171712" y="344157"/>
                  </a:cubicBezTo>
                  <a:cubicBezTo>
                    <a:pt x="187554" y="351411"/>
                    <a:pt x="201773" y="357044"/>
                    <a:pt x="219160" y="362754"/>
                  </a:cubicBezTo>
                  <a:lnTo>
                    <a:pt x="227197" y="341457"/>
                  </a:lnTo>
                  <a:cubicBezTo>
                    <a:pt x="217537" y="339219"/>
                    <a:pt x="207028" y="336749"/>
                    <a:pt x="197677" y="333817"/>
                  </a:cubicBezTo>
                  <a:lnTo>
                    <a:pt x="197677" y="333123"/>
                  </a:lnTo>
                  <a:cubicBezTo>
                    <a:pt x="213674" y="326255"/>
                    <a:pt x="226579" y="306732"/>
                    <a:pt x="226579" y="278798"/>
                  </a:cubicBezTo>
                  <a:cubicBezTo>
                    <a:pt x="226579" y="245231"/>
                    <a:pt x="206100" y="217220"/>
                    <a:pt x="169625" y="218223"/>
                  </a:cubicBezTo>
                  <a:close/>
                  <a:moveTo>
                    <a:pt x="273873" y="217529"/>
                  </a:moveTo>
                  <a:lnTo>
                    <a:pt x="245126" y="218223"/>
                  </a:lnTo>
                  <a:lnTo>
                    <a:pt x="245126" y="342305"/>
                  </a:lnTo>
                  <a:lnTo>
                    <a:pt x="325958" y="344389"/>
                  </a:lnTo>
                  <a:lnTo>
                    <a:pt x="325958" y="320005"/>
                  </a:lnTo>
                  <a:lnTo>
                    <a:pt x="273873" y="319156"/>
                  </a:lnTo>
                  <a:close/>
                  <a:moveTo>
                    <a:pt x="360733" y="72844"/>
                  </a:moveTo>
                  <a:cubicBezTo>
                    <a:pt x="359961" y="72844"/>
                    <a:pt x="359111" y="72998"/>
                    <a:pt x="358338" y="73075"/>
                  </a:cubicBezTo>
                  <a:lnTo>
                    <a:pt x="358338" y="530974"/>
                  </a:lnTo>
                  <a:cubicBezTo>
                    <a:pt x="359111" y="531052"/>
                    <a:pt x="359961" y="531206"/>
                    <a:pt x="360733" y="531206"/>
                  </a:cubicBezTo>
                  <a:lnTo>
                    <a:pt x="544346" y="531206"/>
                  </a:lnTo>
                  <a:cubicBezTo>
                    <a:pt x="553542" y="531206"/>
                    <a:pt x="561038" y="523721"/>
                    <a:pt x="561038" y="514538"/>
                  </a:cubicBezTo>
                  <a:lnTo>
                    <a:pt x="561038" y="89511"/>
                  </a:lnTo>
                  <a:cubicBezTo>
                    <a:pt x="561038" y="80329"/>
                    <a:pt x="553542" y="72844"/>
                    <a:pt x="544346" y="72844"/>
                  </a:cubicBezTo>
                  <a:close/>
                  <a:moveTo>
                    <a:pt x="358338" y="0"/>
                  </a:moveTo>
                  <a:lnTo>
                    <a:pt x="358338" y="50774"/>
                  </a:lnTo>
                  <a:cubicBezTo>
                    <a:pt x="359111" y="50697"/>
                    <a:pt x="359961" y="50620"/>
                    <a:pt x="360733" y="50620"/>
                  </a:cubicBezTo>
                  <a:lnTo>
                    <a:pt x="544346" y="50620"/>
                  </a:lnTo>
                  <a:cubicBezTo>
                    <a:pt x="565829" y="50620"/>
                    <a:pt x="583294" y="68060"/>
                    <a:pt x="583294" y="89511"/>
                  </a:cubicBezTo>
                  <a:lnTo>
                    <a:pt x="583294" y="514538"/>
                  </a:lnTo>
                  <a:cubicBezTo>
                    <a:pt x="583294" y="535990"/>
                    <a:pt x="565829" y="553429"/>
                    <a:pt x="544346" y="553429"/>
                  </a:cubicBezTo>
                  <a:lnTo>
                    <a:pt x="360733" y="553429"/>
                  </a:lnTo>
                  <a:cubicBezTo>
                    <a:pt x="359961" y="553429"/>
                    <a:pt x="359111" y="553352"/>
                    <a:pt x="358338" y="553275"/>
                  </a:cubicBezTo>
                  <a:lnTo>
                    <a:pt x="358338" y="605593"/>
                  </a:lnTo>
                  <a:lnTo>
                    <a:pt x="0" y="556593"/>
                  </a:lnTo>
                  <a:lnTo>
                    <a:pt x="0" y="47765"/>
                  </a:lnTo>
                  <a:close/>
                </a:path>
              </a:pathLst>
            </a:custGeom>
            <a:solidFill>
              <a:schemeClr val="accent4"/>
            </a:solidFill>
            <a:ln w="9525">
              <a:noFill/>
              <a:miter lim="800000"/>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pic>
          <p:nvPicPr>
            <p:cNvPr id="17" name="Picture 16">
              <a:extLst>
                <a:ext uri="{FF2B5EF4-FFF2-40B4-BE49-F238E27FC236}">
                  <a16:creationId xmlns:a16="http://schemas.microsoft.com/office/drawing/2014/main" id="{217A4060-31C2-4B4B-A74A-08923DB6F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90" y="4755669"/>
              <a:ext cx="864096" cy="864096"/>
            </a:xfrm>
            <a:prstGeom prst="rect">
              <a:avLst/>
            </a:prstGeom>
          </p:spPr>
        </p:pic>
      </p:grpSp>
      <p:sp>
        <p:nvSpPr>
          <p:cNvPr id="18" name="Rectangle 17">
            <a:extLst>
              <a:ext uri="{FF2B5EF4-FFF2-40B4-BE49-F238E27FC236}">
                <a16:creationId xmlns:a16="http://schemas.microsoft.com/office/drawing/2014/main" id="{BAF62BE9-7C74-41FA-AABA-D7BDC86BD8F8}"/>
              </a:ext>
            </a:extLst>
          </p:cNvPr>
          <p:cNvSpPr/>
          <p:nvPr/>
        </p:nvSpPr>
        <p:spPr>
          <a:xfrm>
            <a:off x="6957034" y="1124004"/>
            <a:ext cx="3214382" cy="523220"/>
          </a:xfrm>
          <a:prstGeom prst="rect">
            <a:avLst/>
          </a:prstGeom>
        </p:spPr>
        <p:txBody>
          <a:bodyPr wrap="square">
            <a:spAutoFit/>
          </a:bodyPr>
          <a:lstStyle/>
          <a:p>
            <a:r>
              <a:rPr lang="en-US" altLang="zh-CN" sz="2800" b="1" dirty="0">
                <a:latin typeface="Garamond" pitchFamily="18" charset="0"/>
              </a:rPr>
              <a:t>Research Questions:</a:t>
            </a:r>
          </a:p>
        </p:txBody>
      </p:sp>
    </p:spTree>
    <p:extLst>
      <p:ext uri="{BB962C8B-B14F-4D97-AF65-F5344CB8AC3E}">
        <p14:creationId xmlns:p14="http://schemas.microsoft.com/office/powerpoint/2010/main" val="2460403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A0B41C-1078-4418-9436-4F2D1CC09F14}"/>
              </a:ext>
            </a:extLst>
          </p:cNvPr>
          <p:cNvSpPr>
            <a:spLocks noGrp="1"/>
          </p:cNvSpPr>
          <p:nvPr>
            <p:ph type="dt" sz="half" idx="11"/>
          </p:nvPr>
        </p:nvSpPr>
        <p:spPr/>
        <p:txBody>
          <a:bodyPr/>
          <a:lstStyle/>
          <a:p>
            <a:fld id="{3ACD25FA-0AAE-4581-8FDF-C5BA43FEFA38}" type="datetime1">
              <a:rPr lang="hu-HU" smtClean="0"/>
              <a:t>2022.05.24.</a:t>
            </a:fld>
            <a:endParaRPr lang="en-US" dirty="0"/>
          </a:p>
        </p:txBody>
      </p:sp>
      <p:sp>
        <p:nvSpPr>
          <p:cNvPr id="5" name="Slide Number Placeholder 4">
            <a:extLst>
              <a:ext uri="{FF2B5EF4-FFF2-40B4-BE49-F238E27FC236}">
                <a16:creationId xmlns:a16="http://schemas.microsoft.com/office/drawing/2014/main" id="{54632B58-DAE9-4E6B-8F6C-4F1C5641FD90}"/>
              </a:ext>
            </a:extLst>
          </p:cNvPr>
          <p:cNvSpPr>
            <a:spLocks noGrp="1"/>
          </p:cNvSpPr>
          <p:nvPr>
            <p:ph type="sldNum" sz="quarter" idx="13"/>
          </p:nvPr>
        </p:nvSpPr>
        <p:spPr/>
        <p:txBody>
          <a:bodyPr/>
          <a:lstStyle/>
          <a:p>
            <a:fld id="{704F0811-A64E-4F03-A889-926C040EAF26}" type="slidenum">
              <a:rPr lang="en-US" smtClean="0"/>
              <a:t>15</a:t>
            </a:fld>
            <a:endParaRPr lang="en-US"/>
          </a:p>
        </p:txBody>
      </p:sp>
      <p:sp>
        <p:nvSpPr>
          <p:cNvPr id="6" name="Title 1">
            <a:extLst>
              <a:ext uri="{FF2B5EF4-FFF2-40B4-BE49-F238E27FC236}">
                <a16:creationId xmlns:a16="http://schemas.microsoft.com/office/drawing/2014/main" id="{7FDFA682-DC66-49A7-92BD-B4E54FBDC3DF}"/>
              </a:ext>
            </a:extLst>
          </p:cNvPr>
          <p:cNvSpPr>
            <a:spLocks noGrp="1"/>
          </p:cNvSpPr>
          <p:nvPr>
            <p:ph type="title"/>
          </p:nvPr>
        </p:nvSpPr>
        <p:spPr>
          <a:xfrm>
            <a:off x="0" y="154111"/>
            <a:ext cx="10925908" cy="726832"/>
          </a:xfrm>
        </p:spPr>
        <p:txBody>
          <a:bodyPr>
            <a:normAutofit/>
          </a:bodyPr>
          <a:lstStyle/>
          <a:p>
            <a:r>
              <a:rPr lang="en-US" altLang="zh-CN" dirty="0"/>
              <a:t>Proposed Framework</a:t>
            </a:r>
            <a:endParaRPr lang="en-US" dirty="0"/>
          </a:p>
        </p:txBody>
      </p:sp>
      <p:sp>
        <p:nvSpPr>
          <p:cNvPr id="7" name="Date Placeholder 4">
            <a:extLst>
              <a:ext uri="{FF2B5EF4-FFF2-40B4-BE49-F238E27FC236}">
                <a16:creationId xmlns:a16="http://schemas.microsoft.com/office/drawing/2014/main" id="{8ACF73F2-93D6-4149-A5DA-D4E9C1C4E394}"/>
              </a:ext>
            </a:extLst>
          </p:cNvPr>
          <p:cNvSpPr txBox="1">
            <a:spLocks/>
          </p:cNvSpPr>
          <p:nvPr/>
        </p:nvSpPr>
        <p:spPr>
          <a:xfrm>
            <a:off x="0" y="6311900"/>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C96BC-2D14-4EC2-A029-6D97F7921120}" type="datetime1">
              <a:rPr lang="hu-HU" smtClean="0"/>
              <a:pPr/>
              <a:t>2022.05.24.</a:t>
            </a:fld>
            <a:endParaRPr lang="en-US"/>
          </a:p>
        </p:txBody>
      </p:sp>
      <p:sp>
        <p:nvSpPr>
          <p:cNvPr id="8" name="Slide Number Placeholder 5">
            <a:extLst>
              <a:ext uri="{FF2B5EF4-FFF2-40B4-BE49-F238E27FC236}">
                <a16:creationId xmlns:a16="http://schemas.microsoft.com/office/drawing/2014/main" id="{7A27824E-1886-4008-8BEC-C60E69D0A88D}"/>
              </a:ext>
            </a:extLst>
          </p:cNvPr>
          <p:cNvSpPr txBox="1">
            <a:spLocks/>
          </p:cNvSpPr>
          <p:nvPr/>
        </p:nvSpPr>
        <p:spPr>
          <a:xfrm>
            <a:off x="9592887" y="6492875"/>
            <a:ext cx="27432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4F0811-A64E-4F03-A889-926C040EAF26}" type="slidenum">
              <a:rPr lang="en-US" smtClean="0"/>
              <a:pPr/>
              <a:t>15</a:t>
            </a:fld>
            <a:endParaRPr lang="en-US"/>
          </a:p>
        </p:txBody>
      </p:sp>
      <p:sp>
        <p:nvSpPr>
          <p:cNvPr id="13" name="Rectangle 12">
            <a:extLst>
              <a:ext uri="{FF2B5EF4-FFF2-40B4-BE49-F238E27FC236}">
                <a16:creationId xmlns:a16="http://schemas.microsoft.com/office/drawing/2014/main" id="{C0BE0815-ED81-4E84-9B69-C849A921857E}"/>
              </a:ext>
            </a:extLst>
          </p:cNvPr>
          <p:cNvSpPr/>
          <p:nvPr/>
        </p:nvSpPr>
        <p:spPr>
          <a:xfrm>
            <a:off x="0" y="5460797"/>
            <a:ext cx="6227656" cy="369332"/>
          </a:xfrm>
          <a:prstGeom prst="rect">
            <a:avLst/>
          </a:prstGeom>
        </p:spPr>
        <p:txBody>
          <a:bodyPr wrap="square" lIns="91440" tIns="45720" rIns="91440" bIns="45720" anchor="t">
            <a:spAutoFit/>
          </a:bodyPr>
          <a:lstStyle/>
          <a:p>
            <a:pPr algn="ctr"/>
            <a:r>
              <a:rPr lang="en-US" dirty="0">
                <a:latin typeface="Garamond"/>
              </a:rPr>
              <a:t>The framework of knowledge-enriched schema matching</a:t>
            </a:r>
            <a:endParaRPr lang="en-US" dirty="0">
              <a:latin typeface="Garamond" pitchFamily="18" charset="0"/>
            </a:endParaRPr>
          </a:p>
        </p:txBody>
      </p:sp>
      <p:pic>
        <p:nvPicPr>
          <p:cNvPr id="11" name="Picture 10">
            <a:extLst>
              <a:ext uri="{FF2B5EF4-FFF2-40B4-BE49-F238E27FC236}">
                <a16:creationId xmlns:a16="http://schemas.microsoft.com/office/drawing/2014/main" id="{ED8E2636-9B66-9402-E58A-7F6D9E4F4094}"/>
              </a:ext>
            </a:extLst>
          </p:cNvPr>
          <p:cNvPicPr>
            <a:picLocks noChangeAspect="1"/>
          </p:cNvPicPr>
          <p:nvPr/>
        </p:nvPicPr>
        <p:blipFill>
          <a:blip r:embed="rId2"/>
          <a:stretch>
            <a:fillRect/>
          </a:stretch>
        </p:blipFill>
        <p:spPr>
          <a:xfrm>
            <a:off x="618674" y="1570889"/>
            <a:ext cx="10638065" cy="3691795"/>
          </a:xfrm>
          <a:prstGeom prst="rect">
            <a:avLst/>
          </a:prstGeom>
        </p:spPr>
      </p:pic>
      <p:sp>
        <p:nvSpPr>
          <p:cNvPr id="12" name="Content Placeholder 1">
            <a:extLst>
              <a:ext uri="{FF2B5EF4-FFF2-40B4-BE49-F238E27FC236}">
                <a16:creationId xmlns:a16="http://schemas.microsoft.com/office/drawing/2014/main" id="{B1278F3C-4C8B-9633-1D19-62388F0A3004}"/>
              </a:ext>
            </a:extLst>
          </p:cNvPr>
          <p:cNvSpPr txBox="1">
            <a:spLocks/>
          </p:cNvSpPr>
          <p:nvPr/>
        </p:nvSpPr>
        <p:spPr>
          <a:xfrm>
            <a:off x="237538" y="801768"/>
            <a:ext cx="10688370" cy="930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CN" sz="2700" dirty="0"/>
              <a:t>The schema matching network is designed based on knowledge injection as a classifier to identify the mappings.</a:t>
            </a:r>
          </a:p>
        </p:txBody>
      </p:sp>
    </p:spTree>
    <p:extLst>
      <p:ext uri="{BB962C8B-B14F-4D97-AF65-F5344CB8AC3E}">
        <p14:creationId xmlns:p14="http://schemas.microsoft.com/office/powerpoint/2010/main" val="19161318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A0B41C-1078-4418-9436-4F2D1CC09F14}"/>
              </a:ext>
            </a:extLst>
          </p:cNvPr>
          <p:cNvSpPr>
            <a:spLocks noGrp="1"/>
          </p:cNvSpPr>
          <p:nvPr>
            <p:ph type="dt" sz="half" idx="11"/>
          </p:nvPr>
        </p:nvSpPr>
        <p:spPr/>
        <p:txBody>
          <a:bodyPr/>
          <a:lstStyle/>
          <a:p>
            <a:fld id="{3ACD25FA-0AAE-4581-8FDF-C5BA43FEFA38}" type="datetime1">
              <a:rPr lang="hu-HU" smtClean="0"/>
              <a:t>2022.05.24.</a:t>
            </a:fld>
            <a:endParaRPr lang="en-US" dirty="0"/>
          </a:p>
        </p:txBody>
      </p:sp>
      <p:sp>
        <p:nvSpPr>
          <p:cNvPr id="5" name="Slide Number Placeholder 4">
            <a:extLst>
              <a:ext uri="{FF2B5EF4-FFF2-40B4-BE49-F238E27FC236}">
                <a16:creationId xmlns:a16="http://schemas.microsoft.com/office/drawing/2014/main" id="{54632B58-DAE9-4E6B-8F6C-4F1C5641FD90}"/>
              </a:ext>
            </a:extLst>
          </p:cNvPr>
          <p:cNvSpPr>
            <a:spLocks noGrp="1"/>
          </p:cNvSpPr>
          <p:nvPr>
            <p:ph type="sldNum" sz="quarter" idx="13"/>
          </p:nvPr>
        </p:nvSpPr>
        <p:spPr/>
        <p:txBody>
          <a:bodyPr/>
          <a:lstStyle/>
          <a:p>
            <a:fld id="{704F0811-A64E-4F03-A889-926C040EAF26}" type="slidenum">
              <a:rPr lang="en-US" smtClean="0"/>
              <a:t>16</a:t>
            </a:fld>
            <a:endParaRPr lang="en-US"/>
          </a:p>
        </p:txBody>
      </p:sp>
      <p:sp>
        <p:nvSpPr>
          <p:cNvPr id="6" name="Title 1">
            <a:extLst>
              <a:ext uri="{FF2B5EF4-FFF2-40B4-BE49-F238E27FC236}">
                <a16:creationId xmlns:a16="http://schemas.microsoft.com/office/drawing/2014/main" id="{7FDFA682-DC66-49A7-92BD-B4E54FBDC3DF}"/>
              </a:ext>
            </a:extLst>
          </p:cNvPr>
          <p:cNvSpPr>
            <a:spLocks noGrp="1"/>
          </p:cNvSpPr>
          <p:nvPr>
            <p:ph type="title"/>
          </p:nvPr>
        </p:nvSpPr>
        <p:spPr>
          <a:xfrm>
            <a:off x="0" y="154111"/>
            <a:ext cx="10925908" cy="726832"/>
          </a:xfrm>
        </p:spPr>
        <p:txBody>
          <a:bodyPr>
            <a:normAutofit/>
          </a:bodyPr>
          <a:lstStyle/>
          <a:p>
            <a:r>
              <a:rPr lang="en-US" altLang="zh-CN" dirty="0"/>
              <a:t> Proposed Framework</a:t>
            </a:r>
            <a:endParaRPr lang="en-US" dirty="0"/>
          </a:p>
        </p:txBody>
      </p:sp>
      <p:sp>
        <p:nvSpPr>
          <p:cNvPr id="7" name="Date Placeholder 4">
            <a:extLst>
              <a:ext uri="{FF2B5EF4-FFF2-40B4-BE49-F238E27FC236}">
                <a16:creationId xmlns:a16="http://schemas.microsoft.com/office/drawing/2014/main" id="{8ACF73F2-93D6-4149-A5DA-D4E9C1C4E394}"/>
              </a:ext>
            </a:extLst>
          </p:cNvPr>
          <p:cNvSpPr txBox="1">
            <a:spLocks/>
          </p:cNvSpPr>
          <p:nvPr/>
        </p:nvSpPr>
        <p:spPr>
          <a:xfrm>
            <a:off x="0" y="6311900"/>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C96BC-2D14-4EC2-A029-6D97F7921120}" type="datetime1">
              <a:rPr lang="hu-HU" smtClean="0"/>
              <a:pPr/>
              <a:t>2022.05.24.</a:t>
            </a:fld>
            <a:endParaRPr lang="en-US"/>
          </a:p>
        </p:txBody>
      </p:sp>
      <p:sp>
        <p:nvSpPr>
          <p:cNvPr id="8" name="Slide Number Placeholder 5">
            <a:extLst>
              <a:ext uri="{FF2B5EF4-FFF2-40B4-BE49-F238E27FC236}">
                <a16:creationId xmlns:a16="http://schemas.microsoft.com/office/drawing/2014/main" id="{7A27824E-1886-4008-8BEC-C60E69D0A88D}"/>
              </a:ext>
            </a:extLst>
          </p:cNvPr>
          <p:cNvSpPr txBox="1">
            <a:spLocks/>
          </p:cNvSpPr>
          <p:nvPr/>
        </p:nvSpPr>
        <p:spPr>
          <a:xfrm>
            <a:off x="9592887" y="6492875"/>
            <a:ext cx="27432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4F0811-A64E-4F03-A889-926C040EAF26}" type="slidenum">
              <a:rPr lang="en-US" smtClean="0"/>
              <a:pPr/>
              <a:t>16</a:t>
            </a:fld>
            <a:endParaRPr lang="en-US"/>
          </a:p>
        </p:txBody>
      </p:sp>
      <p:sp>
        <p:nvSpPr>
          <p:cNvPr id="13" name="Rectangle 12">
            <a:extLst>
              <a:ext uri="{FF2B5EF4-FFF2-40B4-BE49-F238E27FC236}">
                <a16:creationId xmlns:a16="http://schemas.microsoft.com/office/drawing/2014/main" id="{C0BE0815-ED81-4E84-9B69-C849A921857E}"/>
              </a:ext>
            </a:extLst>
          </p:cNvPr>
          <p:cNvSpPr/>
          <p:nvPr/>
        </p:nvSpPr>
        <p:spPr>
          <a:xfrm>
            <a:off x="402336" y="5216297"/>
            <a:ext cx="6227656" cy="369332"/>
          </a:xfrm>
          <a:prstGeom prst="rect">
            <a:avLst/>
          </a:prstGeom>
        </p:spPr>
        <p:txBody>
          <a:bodyPr wrap="square" lIns="91440" tIns="45720" rIns="91440" bIns="45720" anchor="t">
            <a:spAutoFit/>
          </a:bodyPr>
          <a:lstStyle/>
          <a:p>
            <a:pPr algn="ctr"/>
            <a:r>
              <a:rPr lang="en-US" dirty="0">
                <a:latin typeface="Garamond"/>
              </a:rPr>
              <a:t>Knowledge Representation Learning and Knowledge Embeddings</a:t>
            </a:r>
          </a:p>
        </p:txBody>
      </p:sp>
      <p:sp>
        <p:nvSpPr>
          <p:cNvPr id="15" name="Content Placeholder 1">
            <a:extLst>
              <a:ext uri="{FF2B5EF4-FFF2-40B4-BE49-F238E27FC236}">
                <a16:creationId xmlns:a16="http://schemas.microsoft.com/office/drawing/2014/main" id="{D9C4C6FA-0D3D-4A49-A1A3-28F71830ADD6}"/>
              </a:ext>
            </a:extLst>
          </p:cNvPr>
          <p:cNvSpPr txBox="1">
            <a:spLocks/>
          </p:cNvSpPr>
          <p:nvPr/>
        </p:nvSpPr>
        <p:spPr>
          <a:xfrm>
            <a:off x="237538" y="835223"/>
            <a:ext cx="10707830" cy="3472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CN" sz="2700" b="1" dirty="0"/>
              <a:t>Knowledge Embeddings: </a:t>
            </a:r>
            <a:r>
              <a:rPr lang="en-US" altLang="zh-CN" sz="2700" dirty="0"/>
              <a:t>the related knowledge bases are selected and mapped into continuous vector space by leveraging the representation learning to provide the knowledge for the enrichment.</a:t>
            </a:r>
          </a:p>
          <a:p>
            <a:pPr lvl="1"/>
            <a:endParaRPr lang="en-US" dirty="0"/>
          </a:p>
        </p:txBody>
      </p:sp>
      <p:pic>
        <p:nvPicPr>
          <p:cNvPr id="3" name="Picture 2">
            <a:extLst>
              <a:ext uri="{FF2B5EF4-FFF2-40B4-BE49-F238E27FC236}">
                <a16:creationId xmlns:a16="http://schemas.microsoft.com/office/drawing/2014/main" id="{870A14CE-2DB5-3088-6BA7-5CC84E9AAA1D}"/>
              </a:ext>
            </a:extLst>
          </p:cNvPr>
          <p:cNvPicPr>
            <a:picLocks noChangeAspect="1"/>
          </p:cNvPicPr>
          <p:nvPr/>
        </p:nvPicPr>
        <p:blipFill>
          <a:blip r:embed="rId2"/>
          <a:stretch>
            <a:fillRect/>
          </a:stretch>
        </p:blipFill>
        <p:spPr>
          <a:xfrm>
            <a:off x="1258824" y="2136621"/>
            <a:ext cx="8900160" cy="2911094"/>
          </a:xfrm>
          <a:prstGeom prst="rect">
            <a:avLst/>
          </a:prstGeom>
        </p:spPr>
      </p:pic>
    </p:spTree>
    <p:extLst>
      <p:ext uri="{BB962C8B-B14F-4D97-AF65-F5344CB8AC3E}">
        <p14:creationId xmlns:p14="http://schemas.microsoft.com/office/powerpoint/2010/main" val="3667130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482DCF-EBFB-472F-B5B5-8CCA911EC767}"/>
              </a:ext>
            </a:extLst>
          </p:cNvPr>
          <p:cNvSpPr>
            <a:spLocks noGrp="1"/>
          </p:cNvSpPr>
          <p:nvPr>
            <p:ph type="dt" sz="half" idx="11"/>
          </p:nvPr>
        </p:nvSpPr>
        <p:spPr/>
        <p:txBody>
          <a:bodyPr/>
          <a:lstStyle/>
          <a:p>
            <a:fld id="{3ACD25FA-0AAE-4581-8FDF-C5BA43FEFA38}" type="datetime1">
              <a:rPr lang="hu-HU" smtClean="0"/>
              <a:t>2022.05.24.</a:t>
            </a:fld>
            <a:endParaRPr lang="en-US" dirty="0"/>
          </a:p>
        </p:txBody>
      </p:sp>
      <p:sp>
        <p:nvSpPr>
          <p:cNvPr id="5" name="Slide Number Placeholder 4">
            <a:extLst>
              <a:ext uri="{FF2B5EF4-FFF2-40B4-BE49-F238E27FC236}">
                <a16:creationId xmlns:a16="http://schemas.microsoft.com/office/drawing/2014/main" id="{59BCE37D-A863-4F61-9310-B939B6CA6F9B}"/>
              </a:ext>
            </a:extLst>
          </p:cNvPr>
          <p:cNvSpPr>
            <a:spLocks noGrp="1"/>
          </p:cNvSpPr>
          <p:nvPr>
            <p:ph type="sldNum" sz="quarter" idx="13"/>
          </p:nvPr>
        </p:nvSpPr>
        <p:spPr/>
        <p:txBody>
          <a:bodyPr/>
          <a:lstStyle/>
          <a:p>
            <a:fld id="{704F0811-A64E-4F03-A889-926C040EAF26}" type="slidenum">
              <a:rPr lang="en-US" smtClean="0"/>
              <a:t>17</a:t>
            </a:fld>
            <a:endParaRPr lang="en-US"/>
          </a:p>
        </p:txBody>
      </p:sp>
      <p:sp>
        <p:nvSpPr>
          <p:cNvPr id="7" name="Date Placeholder 4">
            <a:extLst>
              <a:ext uri="{FF2B5EF4-FFF2-40B4-BE49-F238E27FC236}">
                <a16:creationId xmlns:a16="http://schemas.microsoft.com/office/drawing/2014/main" id="{DFF67F06-FE88-4004-A8A2-6F10ABEDA750}"/>
              </a:ext>
            </a:extLst>
          </p:cNvPr>
          <p:cNvSpPr txBox="1">
            <a:spLocks/>
          </p:cNvSpPr>
          <p:nvPr/>
        </p:nvSpPr>
        <p:spPr>
          <a:xfrm>
            <a:off x="0" y="6311900"/>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C96BC-2D14-4EC2-A029-6D97F7921120}" type="datetime1">
              <a:rPr lang="hu-HU" smtClean="0"/>
              <a:pPr/>
              <a:t>2022.05.24.</a:t>
            </a:fld>
            <a:endParaRPr lang="en-US"/>
          </a:p>
        </p:txBody>
      </p:sp>
      <p:sp>
        <p:nvSpPr>
          <p:cNvPr id="8" name="Slide Number Placeholder 5">
            <a:extLst>
              <a:ext uri="{FF2B5EF4-FFF2-40B4-BE49-F238E27FC236}">
                <a16:creationId xmlns:a16="http://schemas.microsoft.com/office/drawing/2014/main" id="{64A09DB5-7936-4296-90CE-A2E61D89CCEC}"/>
              </a:ext>
            </a:extLst>
          </p:cNvPr>
          <p:cNvSpPr txBox="1">
            <a:spLocks/>
          </p:cNvSpPr>
          <p:nvPr/>
        </p:nvSpPr>
        <p:spPr>
          <a:xfrm>
            <a:off x="9592887" y="6492875"/>
            <a:ext cx="27432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4F0811-A64E-4F03-A889-926C040EAF26}" type="slidenum">
              <a:rPr lang="en-US" smtClean="0"/>
              <a:pPr/>
              <a:t>17</a:t>
            </a:fld>
            <a:endParaRPr lang="en-US"/>
          </a:p>
        </p:txBody>
      </p:sp>
      <p:sp>
        <p:nvSpPr>
          <p:cNvPr id="13" name="Title 1">
            <a:extLst>
              <a:ext uri="{FF2B5EF4-FFF2-40B4-BE49-F238E27FC236}">
                <a16:creationId xmlns:a16="http://schemas.microsoft.com/office/drawing/2014/main" id="{35301A70-7A8C-4351-8A75-7DA06A165D70}"/>
              </a:ext>
            </a:extLst>
          </p:cNvPr>
          <p:cNvSpPr>
            <a:spLocks noGrp="1"/>
          </p:cNvSpPr>
          <p:nvPr>
            <p:ph type="title"/>
          </p:nvPr>
        </p:nvSpPr>
        <p:spPr>
          <a:xfrm>
            <a:off x="0" y="154111"/>
            <a:ext cx="10925908" cy="726832"/>
          </a:xfrm>
        </p:spPr>
        <p:txBody>
          <a:bodyPr>
            <a:normAutofit/>
          </a:bodyPr>
          <a:lstStyle/>
          <a:p>
            <a:r>
              <a:rPr lang="en-US" altLang="zh-CN" dirty="0"/>
              <a:t> Proposed Framework</a:t>
            </a:r>
            <a:endParaRPr lang="en-US" dirty="0"/>
          </a:p>
        </p:txBody>
      </p:sp>
      <p:sp>
        <p:nvSpPr>
          <p:cNvPr id="19" name="Content Placeholder 1">
            <a:extLst>
              <a:ext uri="{FF2B5EF4-FFF2-40B4-BE49-F238E27FC236}">
                <a16:creationId xmlns:a16="http://schemas.microsoft.com/office/drawing/2014/main" id="{1E62287A-9B0E-06B9-02C8-95DCD624B1E4}"/>
              </a:ext>
            </a:extLst>
          </p:cNvPr>
          <p:cNvSpPr txBox="1">
            <a:spLocks/>
          </p:cNvSpPr>
          <p:nvPr/>
        </p:nvSpPr>
        <p:spPr>
          <a:xfrm>
            <a:off x="237538" y="835223"/>
            <a:ext cx="6163262" cy="53369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CN" sz="2700" dirty="0"/>
              <a:t>The pre-trained word embeddings, </a:t>
            </a:r>
            <a:r>
              <a:rPr lang="en-US" altLang="zh-CN" sz="2700" dirty="0" err="1"/>
              <a:t>GloVe</a:t>
            </a:r>
            <a:r>
              <a:rPr lang="en-US" altLang="zh-CN" sz="2700" dirty="0"/>
              <a:t>, </a:t>
            </a:r>
            <a:r>
              <a:rPr lang="en-US" altLang="zh-CN" sz="2700" dirty="0" err="1"/>
              <a:t>ELMo</a:t>
            </a:r>
            <a:r>
              <a:rPr lang="en-US" altLang="zh-CN" sz="2700" dirty="0"/>
              <a:t>, will be utilized to obtain the </a:t>
            </a:r>
            <a:r>
              <a:rPr lang="en-US" altLang="zh-CN" sz="2700" b="1" dirty="0"/>
              <a:t>initial vector representation of the textual description.</a:t>
            </a:r>
          </a:p>
          <a:p>
            <a:pPr algn="just">
              <a:lnSpc>
                <a:spcPct val="100000"/>
              </a:lnSpc>
            </a:pPr>
            <a:r>
              <a:rPr lang="en-US" altLang="zh-CN" sz="2700" dirty="0"/>
              <a:t>The trained representation of the textual description of entity and are </a:t>
            </a:r>
            <a:r>
              <a:rPr lang="en-US" altLang="zh-CN" sz="2700" b="1" dirty="0"/>
              <a:t>concatenated with the trained KBs embeddings </a:t>
            </a:r>
            <a:r>
              <a:rPr lang="en-US" altLang="zh-CN" sz="2700" dirty="0"/>
              <a:t>by injecting the external knowledge.</a:t>
            </a:r>
          </a:p>
          <a:p>
            <a:pPr algn="just">
              <a:lnSpc>
                <a:spcPct val="100000"/>
              </a:lnSpc>
            </a:pPr>
            <a:r>
              <a:rPr lang="en-US" altLang="zh-CN" sz="2700" dirty="0"/>
              <a:t>The generated new vector representation that is fed into the </a:t>
            </a:r>
            <a:r>
              <a:rPr lang="en-US" altLang="zh-CN" sz="2700" b="1" dirty="0"/>
              <a:t>schema matching network</a:t>
            </a:r>
            <a:r>
              <a:rPr lang="en-US" altLang="zh-CN" sz="2700" dirty="0"/>
              <a:t> as the input sequence to train a classifier.</a:t>
            </a:r>
          </a:p>
          <a:p>
            <a:pPr lvl="1"/>
            <a:endParaRPr lang="en-US" dirty="0"/>
          </a:p>
        </p:txBody>
      </p:sp>
      <p:pic>
        <p:nvPicPr>
          <p:cNvPr id="20" name="Picture 19">
            <a:extLst>
              <a:ext uri="{FF2B5EF4-FFF2-40B4-BE49-F238E27FC236}">
                <a16:creationId xmlns:a16="http://schemas.microsoft.com/office/drawing/2014/main" id="{A9DBB20D-5BCA-F452-5F12-D03C6E2F0887}"/>
              </a:ext>
            </a:extLst>
          </p:cNvPr>
          <p:cNvPicPr>
            <a:picLocks noChangeAspect="1"/>
          </p:cNvPicPr>
          <p:nvPr/>
        </p:nvPicPr>
        <p:blipFill>
          <a:blip r:embed="rId2"/>
          <a:stretch>
            <a:fillRect/>
          </a:stretch>
        </p:blipFill>
        <p:spPr>
          <a:xfrm>
            <a:off x="6667276" y="1371847"/>
            <a:ext cx="4881596" cy="3029956"/>
          </a:xfrm>
          <a:prstGeom prst="rect">
            <a:avLst/>
          </a:prstGeom>
        </p:spPr>
      </p:pic>
      <p:sp>
        <p:nvSpPr>
          <p:cNvPr id="23" name="TextBox 22">
            <a:extLst>
              <a:ext uri="{FF2B5EF4-FFF2-40B4-BE49-F238E27FC236}">
                <a16:creationId xmlns:a16="http://schemas.microsoft.com/office/drawing/2014/main" id="{AF23F38C-0A0A-6C58-E580-07F7104DEC4F}"/>
              </a:ext>
            </a:extLst>
          </p:cNvPr>
          <p:cNvSpPr txBox="1"/>
          <p:nvPr/>
        </p:nvSpPr>
        <p:spPr>
          <a:xfrm>
            <a:off x="7456489" y="4429235"/>
            <a:ext cx="3903407" cy="369332"/>
          </a:xfrm>
          <a:prstGeom prst="rect">
            <a:avLst/>
          </a:prstGeom>
          <a:noFill/>
        </p:spPr>
        <p:txBody>
          <a:bodyPr wrap="square">
            <a:spAutoFit/>
          </a:bodyPr>
          <a:lstStyle/>
          <a:p>
            <a:r>
              <a:rPr lang="en-US" dirty="0">
                <a:latin typeface="Garamond" pitchFamily="18" charset="0"/>
              </a:rPr>
              <a:t>Knowledge Enriched Schema Matching</a:t>
            </a:r>
          </a:p>
        </p:txBody>
      </p:sp>
    </p:spTree>
    <p:extLst>
      <p:ext uri="{BB962C8B-B14F-4D97-AF65-F5344CB8AC3E}">
        <p14:creationId xmlns:p14="http://schemas.microsoft.com/office/powerpoint/2010/main" val="3311043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A0B41C-1078-4418-9436-4F2D1CC09F14}"/>
              </a:ext>
            </a:extLst>
          </p:cNvPr>
          <p:cNvSpPr>
            <a:spLocks noGrp="1"/>
          </p:cNvSpPr>
          <p:nvPr>
            <p:ph type="dt" sz="half" idx="11"/>
          </p:nvPr>
        </p:nvSpPr>
        <p:spPr/>
        <p:txBody>
          <a:bodyPr/>
          <a:lstStyle/>
          <a:p>
            <a:fld id="{3ACD25FA-0AAE-4581-8FDF-C5BA43FEFA38}" type="datetime1">
              <a:rPr lang="hu-HU" smtClean="0"/>
              <a:t>2022.05.24.</a:t>
            </a:fld>
            <a:endParaRPr lang="en-US" dirty="0"/>
          </a:p>
        </p:txBody>
      </p:sp>
      <p:sp>
        <p:nvSpPr>
          <p:cNvPr id="5" name="Slide Number Placeholder 4">
            <a:extLst>
              <a:ext uri="{FF2B5EF4-FFF2-40B4-BE49-F238E27FC236}">
                <a16:creationId xmlns:a16="http://schemas.microsoft.com/office/drawing/2014/main" id="{54632B58-DAE9-4E6B-8F6C-4F1C5641FD90}"/>
              </a:ext>
            </a:extLst>
          </p:cNvPr>
          <p:cNvSpPr>
            <a:spLocks noGrp="1"/>
          </p:cNvSpPr>
          <p:nvPr>
            <p:ph type="sldNum" sz="quarter" idx="13"/>
          </p:nvPr>
        </p:nvSpPr>
        <p:spPr/>
        <p:txBody>
          <a:bodyPr/>
          <a:lstStyle/>
          <a:p>
            <a:fld id="{704F0811-A64E-4F03-A889-926C040EAF26}" type="slidenum">
              <a:rPr lang="en-US" smtClean="0"/>
              <a:t>18</a:t>
            </a:fld>
            <a:endParaRPr lang="en-US"/>
          </a:p>
        </p:txBody>
      </p:sp>
      <p:sp>
        <p:nvSpPr>
          <p:cNvPr id="6" name="Title 1">
            <a:extLst>
              <a:ext uri="{FF2B5EF4-FFF2-40B4-BE49-F238E27FC236}">
                <a16:creationId xmlns:a16="http://schemas.microsoft.com/office/drawing/2014/main" id="{7FDFA682-DC66-49A7-92BD-B4E54FBDC3DF}"/>
              </a:ext>
            </a:extLst>
          </p:cNvPr>
          <p:cNvSpPr>
            <a:spLocks noGrp="1"/>
          </p:cNvSpPr>
          <p:nvPr>
            <p:ph type="title"/>
          </p:nvPr>
        </p:nvSpPr>
        <p:spPr>
          <a:xfrm>
            <a:off x="0" y="154111"/>
            <a:ext cx="10925908" cy="726832"/>
          </a:xfrm>
        </p:spPr>
        <p:txBody>
          <a:bodyPr>
            <a:normAutofit/>
          </a:bodyPr>
          <a:lstStyle/>
          <a:p>
            <a:r>
              <a:rPr lang="en-US" dirty="0"/>
              <a:t>Preliminary Results</a:t>
            </a:r>
          </a:p>
        </p:txBody>
      </p:sp>
      <p:sp>
        <p:nvSpPr>
          <p:cNvPr id="7" name="Date Placeholder 4">
            <a:extLst>
              <a:ext uri="{FF2B5EF4-FFF2-40B4-BE49-F238E27FC236}">
                <a16:creationId xmlns:a16="http://schemas.microsoft.com/office/drawing/2014/main" id="{8ACF73F2-93D6-4149-A5DA-D4E9C1C4E394}"/>
              </a:ext>
            </a:extLst>
          </p:cNvPr>
          <p:cNvSpPr txBox="1">
            <a:spLocks/>
          </p:cNvSpPr>
          <p:nvPr/>
        </p:nvSpPr>
        <p:spPr>
          <a:xfrm>
            <a:off x="0" y="6311900"/>
            <a:ext cx="2743200" cy="365125"/>
          </a:xfrm>
          <a:prstGeom prst="rect">
            <a:avLst/>
          </a:prstGeom>
        </p:spPr>
        <p:txBody>
          <a:bodyPr vert="horz" lIns="91440" tIns="45720" rIns="91440" bIns="45720" rtlCol="0" anchor="ct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C96BC-2D14-4EC2-A029-6D97F7921120}" type="datetime1">
              <a:rPr lang="hu-HU" smtClean="0"/>
              <a:pPr/>
              <a:t>2022.05.24.</a:t>
            </a:fld>
            <a:endParaRPr lang="en-US"/>
          </a:p>
        </p:txBody>
      </p:sp>
      <p:sp>
        <p:nvSpPr>
          <p:cNvPr id="8" name="Slide Number Placeholder 5">
            <a:extLst>
              <a:ext uri="{FF2B5EF4-FFF2-40B4-BE49-F238E27FC236}">
                <a16:creationId xmlns:a16="http://schemas.microsoft.com/office/drawing/2014/main" id="{7A27824E-1886-4008-8BEC-C60E69D0A88D}"/>
              </a:ext>
            </a:extLst>
          </p:cNvPr>
          <p:cNvSpPr txBox="1">
            <a:spLocks/>
          </p:cNvSpPr>
          <p:nvPr/>
        </p:nvSpPr>
        <p:spPr>
          <a:xfrm>
            <a:off x="9592887" y="6492875"/>
            <a:ext cx="2743200" cy="365125"/>
          </a:xfrm>
          <a:prstGeom prst="rect">
            <a:avLst/>
          </a:prstGeom>
        </p:spPr>
        <p:txBody>
          <a:bodyPr vert="horz" lIns="91440" tIns="45720" rIns="91440" bIns="45720" rtlCol="0" anchor="ctr"/>
          <a:lstStyle>
            <a:defPPr>
              <a:defRPr lang="hu-H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4F0811-A64E-4F03-A889-926C040EAF26}" type="slidenum">
              <a:rPr lang="en-US" smtClean="0"/>
              <a:pPr/>
              <a:t>18</a:t>
            </a:fld>
            <a:endParaRPr lang="en-US"/>
          </a:p>
        </p:txBody>
      </p:sp>
      <p:sp>
        <p:nvSpPr>
          <p:cNvPr id="15" name="Content Placeholder 1">
            <a:extLst>
              <a:ext uri="{FF2B5EF4-FFF2-40B4-BE49-F238E27FC236}">
                <a16:creationId xmlns:a16="http://schemas.microsoft.com/office/drawing/2014/main" id="{D9C4C6FA-0D3D-4A49-A1A3-28F71830ADD6}"/>
              </a:ext>
            </a:extLst>
          </p:cNvPr>
          <p:cNvSpPr txBox="1">
            <a:spLocks/>
          </p:cNvSpPr>
          <p:nvPr/>
        </p:nvSpPr>
        <p:spPr>
          <a:xfrm>
            <a:off x="237538" y="835223"/>
            <a:ext cx="10707830" cy="11764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CN" sz="2700" dirty="0"/>
              <a:t>We ran the baseline models, </a:t>
            </a:r>
            <a:r>
              <a:rPr lang="en-US" altLang="zh-CN" sz="2700" dirty="0" err="1"/>
              <a:t>Infersent</a:t>
            </a:r>
            <a:r>
              <a:rPr lang="en-US" altLang="zh-CN" sz="2700" dirty="0"/>
              <a:t> and </a:t>
            </a:r>
            <a:r>
              <a:rPr lang="en-US" altLang="zh-CN" sz="2700" dirty="0" err="1"/>
              <a:t>Smat</a:t>
            </a:r>
            <a:r>
              <a:rPr lang="en-US" altLang="zh-CN" sz="2700" dirty="0"/>
              <a:t>, on our </a:t>
            </a:r>
            <a:r>
              <a:rPr lang="en-US" altLang="zh-CN" sz="2700" b="1" dirty="0"/>
              <a:t>self-build EMED dataset</a:t>
            </a:r>
            <a:r>
              <a:rPr lang="en-US" altLang="zh-CN" sz="2700" dirty="0"/>
              <a:t>. Th results show that the baseline models can converge in a short training epoch.</a:t>
            </a:r>
          </a:p>
        </p:txBody>
      </p:sp>
      <p:pic>
        <p:nvPicPr>
          <p:cNvPr id="3" name="Picture 2">
            <a:extLst>
              <a:ext uri="{FF2B5EF4-FFF2-40B4-BE49-F238E27FC236}">
                <a16:creationId xmlns:a16="http://schemas.microsoft.com/office/drawing/2014/main" id="{49E28E06-4FA8-F377-D606-0B5B7312820F}"/>
              </a:ext>
            </a:extLst>
          </p:cNvPr>
          <p:cNvPicPr>
            <a:picLocks noChangeAspect="1"/>
          </p:cNvPicPr>
          <p:nvPr/>
        </p:nvPicPr>
        <p:blipFill rotWithShape="1">
          <a:blip r:embed="rId2"/>
          <a:srcRect l="7203" t="10949" r="12523" b="5742"/>
          <a:stretch/>
        </p:blipFill>
        <p:spPr>
          <a:xfrm>
            <a:off x="6800088" y="1837943"/>
            <a:ext cx="4044491" cy="3218689"/>
          </a:xfrm>
          <a:prstGeom prst="rect">
            <a:avLst/>
          </a:prstGeom>
        </p:spPr>
      </p:pic>
      <p:pic>
        <p:nvPicPr>
          <p:cNvPr id="14" name="Picture 13">
            <a:extLst>
              <a:ext uri="{FF2B5EF4-FFF2-40B4-BE49-F238E27FC236}">
                <a16:creationId xmlns:a16="http://schemas.microsoft.com/office/drawing/2014/main" id="{E345629F-4E53-F6E1-BEDC-10F1F6F1E0DB}"/>
              </a:ext>
            </a:extLst>
          </p:cNvPr>
          <p:cNvPicPr>
            <a:picLocks noChangeAspect="1"/>
          </p:cNvPicPr>
          <p:nvPr/>
        </p:nvPicPr>
        <p:blipFill rotWithShape="1">
          <a:blip r:embed="rId3"/>
          <a:srcRect l="7501" t="8561" r="11555" b="6327"/>
          <a:stretch/>
        </p:blipFill>
        <p:spPr>
          <a:xfrm>
            <a:off x="1347421" y="1768277"/>
            <a:ext cx="4078224" cy="3288355"/>
          </a:xfrm>
          <a:prstGeom prst="rect">
            <a:avLst/>
          </a:prstGeom>
        </p:spPr>
      </p:pic>
      <p:sp>
        <p:nvSpPr>
          <p:cNvPr id="16" name="Content Placeholder 1">
            <a:extLst>
              <a:ext uri="{FF2B5EF4-FFF2-40B4-BE49-F238E27FC236}">
                <a16:creationId xmlns:a16="http://schemas.microsoft.com/office/drawing/2014/main" id="{20A91D5E-1B35-C28E-7603-1EEC3CF5FD58}"/>
              </a:ext>
            </a:extLst>
          </p:cNvPr>
          <p:cNvSpPr txBox="1">
            <a:spLocks/>
          </p:cNvSpPr>
          <p:nvPr/>
        </p:nvSpPr>
        <p:spPr>
          <a:xfrm>
            <a:off x="234490" y="5239583"/>
            <a:ext cx="6166310" cy="11764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n-US" altLang="zh-CN" sz="2700" dirty="0"/>
              <a:t>Meanwhile, it shows that there is potential research gap to improve the F1 value by injecting external knowledge.</a:t>
            </a:r>
          </a:p>
        </p:txBody>
      </p:sp>
    </p:spTree>
    <p:extLst>
      <p:ext uri="{BB962C8B-B14F-4D97-AF65-F5344CB8AC3E}">
        <p14:creationId xmlns:p14="http://schemas.microsoft.com/office/powerpoint/2010/main" val="539340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97878" y="1358762"/>
            <a:ext cx="11480800" cy="3268102"/>
          </a:xfrm>
        </p:spPr>
        <p:txBody>
          <a:bodyPr vert="horz" lIns="91440" tIns="45720" rIns="91440" bIns="45720" rtlCol="0" anchor="t">
            <a:normAutofit fontScale="92500" lnSpcReduction="10000"/>
          </a:bodyPr>
          <a:lstStyle/>
          <a:p>
            <a:pPr algn="just"/>
            <a:r>
              <a:rPr lang="en-US" sz="2700" dirty="0">
                <a:latin typeface="Garamond"/>
              </a:rPr>
              <a:t>[1] </a:t>
            </a:r>
            <a:r>
              <a:rPr lang="hu-HU" sz="2700" dirty="0" err="1"/>
              <a:t>Chuangtao</a:t>
            </a:r>
            <a:r>
              <a:rPr lang="hu-HU" sz="2700" dirty="0"/>
              <a:t>, Ma and  Bálint, Molnár and Ádám, </a:t>
            </a:r>
            <a:r>
              <a:rPr lang="hu-HU" sz="2700" dirty="0" err="1"/>
              <a:t>Tarcsi</a:t>
            </a:r>
            <a:r>
              <a:rPr lang="hu-HU" sz="2700" dirty="0"/>
              <a:t> and András, Benczúr, </a:t>
            </a:r>
            <a:r>
              <a:rPr lang="hu-HU" sz="2700" dirty="0" err="1"/>
              <a:t>Knowledge</a:t>
            </a:r>
            <a:r>
              <a:rPr lang="hu-HU" sz="2700" dirty="0"/>
              <a:t> </a:t>
            </a:r>
            <a:r>
              <a:rPr lang="hu-HU" sz="2700" dirty="0" err="1"/>
              <a:t>Enriched</a:t>
            </a:r>
            <a:r>
              <a:rPr lang="hu-HU" sz="2700" dirty="0"/>
              <a:t> </a:t>
            </a:r>
            <a:r>
              <a:rPr lang="hu-HU" sz="2700" dirty="0" err="1"/>
              <a:t>Schema</a:t>
            </a:r>
            <a:r>
              <a:rPr lang="hu-HU" sz="2700" dirty="0"/>
              <a:t> Matching Framework for </a:t>
            </a:r>
            <a:r>
              <a:rPr lang="hu-HU" sz="2700" dirty="0" err="1"/>
              <a:t>Heterogeneous</a:t>
            </a:r>
            <a:r>
              <a:rPr lang="hu-HU" sz="2700" dirty="0"/>
              <a:t> Data </a:t>
            </a:r>
            <a:r>
              <a:rPr lang="hu-HU" sz="2700" dirty="0" err="1"/>
              <a:t>Integration</a:t>
            </a:r>
            <a:r>
              <a:rPr lang="hu-HU" sz="2700" dirty="0"/>
              <a:t>, </a:t>
            </a:r>
            <a:r>
              <a:rPr lang="hu-HU" sz="2700" i="1" dirty="0"/>
              <a:t>2022 IEEE 2nd </a:t>
            </a:r>
            <a:r>
              <a:rPr lang="hu-HU" sz="2700" i="1" dirty="0" err="1"/>
              <a:t>Conference</a:t>
            </a:r>
            <a:r>
              <a:rPr lang="hu-HU" sz="2700" i="1" dirty="0"/>
              <a:t> on </a:t>
            </a:r>
            <a:r>
              <a:rPr lang="hu-HU" sz="2700" i="1" dirty="0" err="1"/>
              <a:t>Information</a:t>
            </a:r>
            <a:r>
              <a:rPr lang="hu-HU" sz="2700" i="1" dirty="0"/>
              <a:t> Technology and Data Science</a:t>
            </a:r>
            <a:r>
              <a:rPr lang="hu-HU" sz="2700" dirty="0"/>
              <a:t>, </a:t>
            </a:r>
            <a:r>
              <a:rPr lang="hu-HU" sz="2700" i="1" dirty="0"/>
              <a:t>CITDS 2022</a:t>
            </a:r>
            <a:r>
              <a:rPr lang="hu-HU" sz="2700" dirty="0"/>
              <a:t>, 2022</a:t>
            </a:r>
          </a:p>
          <a:p>
            <a:pPr algn="just"/>
            <a:r>
              <a:rPr lang="en-US" sz="2700" dirty="0" smtClean="0"/>
              <a:t>[</a:t>
            </a:r>
            <a:r>
              <a:rPr lang="en-US" sz="2700" dirty="0"/>
              <a:t>2] C. Ma and B. </a:t>
            </a:r>
            <a:r>
              <a:rPr lang="en-US" sz="2700" dirty="0" err="1"/>
              <a:t>Moln</a:t>
            </a:r>
            <a:r>
              <a:rPr lang="en-US" sz="2700" dirty="0" err="1">
                <a:latin typeface="Garamond"/>
              </a:rPr>
              <a:t>á</a:t>
            </a:r>
            <a:r>
              <a:rPr lang="en-US" sz="2700" dirty="0" err="1"/>
              <a:t>r</a:t>
            </a:r>
            <a:r>
              <a:rPr lang="en-US" sz="2700" dirty="0"/>
              <a:t>, “Ontology Learning from Relational Database: Opportunities for Semantic Information Integration,” </a:t>
            </a:r>
            <a:r>
              <a:rPr lang="en-US" sz="2700" i="1" dirty="0"/>
              <a:t>Vietnam Journal of Computer Science</a:t>
            </a:r>
            <a:r>
              <a:rPr lang="en-US" sz="2700" dirty="0"/>
              <a:t>, </a:t>
            </a:r>
            <a:r>
              <a:rPr lang="hu-HU" sz="2700" dirty="0"/>
              <a:t>2022, </a:t>
            </a:r>
            <a:r>
              <a:rPr lang="en-US" sz="2700" dirty="0"/>
              <a:t>9(1), pp. 31-57.  </a:t>
            </a:r>
            <a:r>
              <a:rPr lang="en-US" sz="2700" dirty="0" err="1"/>
              <a:t>doi</a:t>
            </a:r>
            <a:r>
              <a:rPr lang="en-US" sz="2700" dirty="0"/>
              <a:t>: 10.1142/s219688882150024x</a:t>
            </a:r>
            <a:r>
              <a:rPr lang="en-US" sz="2700" dirty="0" smtClean="0"/>
              <a:t>.</a:t>
            </a:r>
            <a:endParaRPr lang="hu-HU" sz="2700" dirty="0" smtClean="0"/>
          </a:p>
          <a:p>
            <a:r>
              <a:rPr lang="hu-HU" sz="2700" dirty="0"/>
              <a:t>[</a:t>
            </a:r>
            <a:r>
              <a:rPr lang="hu-HU" sz="2700" dirty="0" smtClean="0"/>
              <a:t>3] </a:t>
            </a:r>
            <a:r>
              <a:rPr lang="en-US" dirty="0" smtClean="0"/>
              <a:t>C</a:t>
            </a:r>
            <a:r>
              <a:rPr lang="en-US" dirty="0"/>
              <a:t>. Ma, B. Molnár, and A. Benczúr, “A Semi-automatic Semantic Consistency Checking Method for Learning Ontology from Relational Database,” </a:t>
            </a:r>
            <a:r>
              <a:rPr lang="en-US" i="1" dirty="0"/>
              <a:t>Information</a:t>
            </a:r>
            <a:r>
              <a:rPr lang="en-US" dirty="0"/>
              <a:t>, p. 2021, 2021</a:t>
            </a:r>
            <a:r>
              <a:rPr lang="en-US" dirty="0" smtClean="0"/>
              <a:t>.</a:t>
            </a:r>
            <a:r>
              <a:rPr lang="hu-HU" dirty="0"/>
              <a:t> Journal </a:t>
            </a:r>
            <a:r>
              <a:rPr lang="hu-HU" dirty="0" err="1"/>
              <a:t>Rank</a:t>
            </a:r>
            <a:r>
              <a:rPr lang="hu-HU" dirty="0"/>
              <a:t>: </a:t>
            </a:r>
            <a:r>
              <a:rPr lang="hu-HU" dirty="0" err="1"/>
              <a:t>CiteScore</a:t>
            </a:r>
            <a:r>
              <a:rPr lang="hu-HU" dirty="0"/>
              <a:t> - Q2 (</a:t>
            </a:r>
            <a:r>
              <a:rPr lang="hu-HU" dirty="0" err="1"/>
              <a:t>Information</a:t>
            </a:r>
            <a:r>
              <a:rPr lang="hu-HU" dirty="0"/>
              <a:t> Systems)</a:t>
            </a:r>
            <a:endParaRPr lang="en-US" dirty="0"/>
          </a:p>
          <a:p>
            <a:pPr algn="just"/>
            <a:endParaRPr lang="en-US" b="1" dirty="0"/>
          </a:p>
          <a:p>
            <a:endParaRPr lang="en-US" dirty="0"/>
          </a:p>
          <a:p>
            <a:endParaRPr lang="en-US" dirty="0"/>
          </a:p>
        </p:txBody>
      </p:sp>
      <p:sp>
        <p:nvSpPr>
          <p:cNvPr id="4" name="Date Placeholder 3"/>
          <p:cNvSpPr>
            <a:spLocks noGrp="1"/>
          </p:cNvSpPr>
          <p:nvPr>
            <p:ph type="dt" sz="half" idx="11"/>
          </p:nvPr>
        </p:nvSpPr>
        <p:spPr/>
        <p:txBody>
          <a:bodyPr/>
          <a:lstStyle/>
          <a:p>
            <a:fld id="{3ACD25FA-0AAE-4581-8FDF-C5BA43FEFA38}" type="datetime1">
              <a:rPr lang="hu-HU" smtClean="0"/>
              <a:t>2022.05.24.</a:t>
            </a:fld>
            <a:endParaRPr lang="en-US"/>
          </a:p>
        </p:txBody>
      </p:sp>
      <p:sp>
        <p:nvSpPr>
          <p:cNvPr id="5" name="Slide Number Placeholder 4"/>
          <p:cNvSpPr>
            <a:spLocks noGrp="1"/>
          </p:cNvSpPr>
          <p:nvPr>
            <p:ph type="sldNum" sz="quarter" idx="13"/>
          </p:nvPr>
        </p:nvSpPr>
        <p:spPr/>
        <p:txBody>
          <a:bodyPr/>
          <a:lstStyle/>
          <a:p>
            <a:fld id="{704F0811-A64E-4F03-A889-926C040EAF26}" type="slidenum">
              <a:rPr lang="en-US" smtClean="0"/>
              <a:t>19</a:t>
            </a:fld>
            <a:endParaRPr lang="en-US"/>
          </a:p>
        </p:txBody>
      </p:sp>
      <p:sp>
        <p:nvSpPr>
          <p:cNvPr id="7" name="Title 1">
            <a:extLst>
              <a:ext uri="{FF2B5EF4-FFF2-40B4-BE49-F238E27FC236}">
                <a16:creationId xmlns:a16="http://schemas.microsoft.com/office/drawing/2014/main" id="{B111D647-94F6-4F7F-9F60-AB833474E5CA}"/>
              </a:ext>
            </a:extLst>
          </p:cNvPr>
          <p:cNvSpPr>
            <a:spLocks noGrp="1"/>
          </p:cNvSpPr>
          <p:nvPr>
            <p:ph type="title"/>
          </p:nvPr>
        </p:nvSpPr>
        <p:spPr>
          <a:xfrm>
            <a:off x="397878" y="449263"/>
            <a:ext cx="11210236" cy="726832"/>
          </a:xfrm>
        </p:spPr>
        <p:txBody>
          <a:bodyPr>
            <a:normAutofit/>
          </a:bodyPr>
          <a:lstStyle/>
          <a:p>
            <a:r>
              <a:rPr lang="en-US" altLang="zh-CN" dirty="0" err="1">
                <a:ea typeface="宋体"/>
              </a:rPr>
              <a:t>Publikációk</a:t>
            </a:r>
            <a:endParaRPr lang="en-US" altLang="zh-CN" dirty="0" err="1">
              <a:ea typeface="宋体"/>
              <a:cs typeface="Calibri Light"/>
            </a:endParaRPr>
          </a:p>
        </p:txBody>
      </p:sp>
      <p:pic>
        <p:nvPicPr>
          <p:cNvPr id="2" name="Picture 1"/>
          <p:cNvPicPr>
            <a:picLocks noChangeAspect="1"/>
          </p:cNvPicPr>
          <p:nvPr/>
        </p:nvPicPr>
        <p:blipFill>
          <a:blip r:embed="rId2"/>
          <a:stretch>
            <a:fillRect/>
          </a:stretch>
        </p:blipFill>
        <p:spPr>
          <a:xfrm>
            <a:off x="796636" y="4516882"/>
            <a:ext cx="1905000" cy="1905000"/>
          </a:xfrm>
          <a:prstGeom prst="rect">
            <a:avLst/>
          </a:prstGeom>
        </p:spPr>
      </p:pic>
    </p:spTree>
    <p:extLst>
      <p:ext uri="{BB962C8B-B14F-4D97-AF65-F5344CB8AC3E}">
        <p14:creationId xmlns:p14="http://schemas.microsoft.com/office/powerpoint/2010/main" val="1792862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r>
              <a:rPr lang="en-US" dirty="0"/>
              <a:t>Possible applications of research results in applied (industrial) research: </a:t>
            </a:r>
            <a:endParaRPr lang="hu-HU" dirty="0" smtClean="0"/>
          </a:p>
          <a:p>
            <a:pPr lvl="1"/>
            <a:r>
              <a:rPr lang="hu-HU" dirty="0" err="1"/>
              <a:t>Database</a:t>
            </a:r>
            <a:r>
              <a:rPr lang="hu-HU" dirty="0"/>
              <a:t> </a:t>
            </a:r>
            <a:r>
              <a:rPr lang="hu-HU" dirty="0" err="1"/>
              <a:t>schema</a:t>
            </a:r>
            <a:r>
              <a:rPr lang="hu-HU" dirty="0"/>
              <a:t> </a:t>
            </a:r>
            <a:r>
              <a:rPr lang="hu-HU" dirty="0" err="1"/>
              <a:t>mapping</a:t>
            </a:r>
            <a:r>
              <a:rPr lang="hu-HU" dirty="0"/>
              <a:t> </a:t>
            </a:r>
            <a:r>
              <a:rPr lang="hu-HU" dirty="0" err="1"/>
              <a:t>to</a:t>
            </a:r>
            <a:r>
              <a:rPr lang="hu-HU" dirty="0"/>
              <a:t> a </a:t>
            </a:r>
            <a:r>
              <a:rPr lang="hu-HU" dirty="0" err="1"/>
              <a:t>research-supporting</a:t>
            </a:r>
            <a:r>
              <a:rPr lang="hu-HU" dirty="0"/>
              <a:t>, </a:t>
            </a:r>
            <a:r>
              <a:rPr lang="hu-HU" dirty="0" err="1"/>
              <a:t>international</a:t>
            </a:r>
            <a:r>
              <a:rPr lang="hu-HU" dirty="0"/>
              <a:t>, </a:t>
            </a:r>
            <a:r>
              <a:rPr lang="hu-HU" dirty="0" err="1"/>
              <a:t>industry</a:t>
            </a:r>
            <a:r>
              <a:rPr lang="hu-HU" dirty="0"/>
              <a:t> standard </a:t>
            </a:r>
            <a:r>
              <a:rPr lang="hu-HU" dirty="0" err="1"/>
              <a:t>database</a:t>
            </a:r>
            <a:r>
              <a:rPr lang="hu-HU" dirty="0"/>
              <a:t> </a:t>
            </a:r>
            <a:r>
              <a:rPr lang="hu-HU" dirty="0" err="1"/>
              <a:t>schema</a:t>
            </a:r>
            <a:endParaRPr lang="hu-HU" dirty="0"/>
          </a:p>
          <a:p>
            <a:pPr lvl="1"/>
            <a:r>
              <a:rPr lang="hu-HU" dirty="0" err="1"/>
              <a:t>Migrating</a:t>
            </a:r>
            <a:r>
              <a:rPr lang="hu-HU" dirty="0"/>
              <a:t> data, </a:t>
            </a:r>
            <a:r>
              <a:rPr lang="hu-HU" dirty="0" err="1"/>
              <a:t>mapping</a:t>
            </a:r>
            <a:r>
              <a:rPr lang="hu-HU" dirty="0"/>
              <a:t> </a:t>
            </a:r>
            <a:r>
              <a:rPr lang="hu-HU" dirty="0" err="1"/>
              <a:t>textual</a:t>
            </a:r>
            <a:r>
              <a:rPr lang="hu-HU" dirty="0"/>
              <a:t> </a:t>
            </a:r>
            <a:r>
              <a:rPr lang="hu-HU" dirty="0" err="1"/>
              <a:t>attribute</a:t>
            </a:r>
            <a:r>
              <a:rPr lang="hu-HU" dirty="0"/>
              <a:t> </a:t>
            </a:r>
            <a:r>
              <a:rPr lang="hu-HU" dirty="0" err="1"/>
              <a:t>values</a:t>
            </a:r>
            <a:r>
              <a:rPr lang="hu-HU" dirty="0"/>
              <a:t>, </a:t>
            </a:r>
            <a:r>
              <a:rPr lang="hu-HU" dirty="0" err="1"/>
              <a:t>using</a:t>
            </a:r>
            <a:r>
              <a:rPr lang="hu-HU" dirty="0"/>
              <a:t> </a:t>
            </a:r>
            <a:r>
              <a:rPr lang="hu-HU" dirty="0" err="1"/>
              <a:t>computational</a:t>
            </a:r>
            <a:r>
              <a:rPr lang="hu-HU" dirty="0"/>
              <a:t> </a:t>
            </a:r>
            <a:r>
              <a:rPr lang="hu-HU" dirty="0" err="1"/>
              <a:t>intelligence</a:t>
            </a:r>
            <a:r>
              <a:rPr lang="hu-HU" dirty="0"/>
              <a:t> </a:t>
            </a:r>
            <a:r>
              <a:rPr lang="hu-HU" dirty="0" err="1"/>
              <a:t>natural</a:t>
            </a:r>
            <a:r>
              <a:rPr lang="hu-HU" dirty="0"/>
              <a:t> </a:t>
            </a:r>
            <a:r>
              <a:rPr lang="hu-HU" dirty="0" err="1"/>
              <a:t>language</a:t>
            </a:r>
            <a:r>
              <a:rPr lang="hu-HU" dirty="0"/>
              <a:t> </a:t>
            </a:r>
            <a:r>
              <a:rPr lang="hu-HU" dirty="0" err="1"/>
              <a:t>processing</a:t>
            </a:r>
            <a:r>
              <a:rPr lang="hu-HU" dirty="0"/>
              <a:t> </a:t>
            </a:r>
            <a:r>
              <a:rPr lang="hu-HU" dirty="0" err="1"/>
              <a:t>methods</a:t>
            </a:r>
            <a:r>
              <a:rPr lang="hu-HU" dirty="0"/>
              <a:t>.</a:t>
            </a:r>
          </a:p>
          <a:p>
            <a:pPr lvl="1"/>
            <a:r>
              <a:rPr lang="hu-HU" dirty="0" err="1"/>
              <a:t>Organisational</a:t>
            </a:r>
            <a:r>
              <a:rPr lang="hu-HU" dirty="0"/>
              <a:t>/</a:t>
            </a:r>
            <a:r>
              <a:rPr lang="hu-HU" dirty="0" err="1"/>
              <a:t>institutional</a:t>
            </a:r>
            <a:r>
              <a:rPr lang="hu-HU" dirty="0"/>
              <a:t> </a:t>
            </a:r>
            <a:r>
              <a:rPr lang="hu-HU" dirty="0" err="1"/>
              <a:t>information</a:t>
            </a:r>
            <a:r>
              <a:rPr lang="hu-HU" dirty="0"/>
              <a:t> </a:t>
            </a:r>
            <a:r>
              <a:rPr lang="hu-HU" dirty="0" err="1"/>
              <a:t>systems</a:t>
            </a:r>
            <a:r>
              <a:rPr lang="hu-HU" dirty="0"/>
              <a:t> (</a:t>
            </a:r>
            <a:r>
              <a:rPr lang="hu-HU" dirty="0" err="1"/>
              <a:t>corporate</a:t>
            </a:r>
            <a:r>
              <a:rPr lang="hu-HU" dirty="0"/>
              <a:t>, </a:t>
            </a:r>
            <a:r>
              <a:rPr lang="hu-HU" dirty="0" err="1"/>
              <a:t>financial</a:t>
            </a:r>
            <a:r>
              <a:rPr lang="hu-HU" dirty="0"/>
              <a:t>):</a:t>
            </a:r>
            <a:endParaRPr lang="hu-HU" dirty="0" smtClean="0"/>
          </a:p>
          <a:p>
            <a:pPr lvl="2"/>
            <a:r>
              <a:rPr lang="en-US" dirty="0"/>
              <a:t>Checking the correctness, appropriateness, consistency and integrity of dynamically changing, altered processes</a:t>
            </a:r>
            <a:endParaRPr lang="hu-HU" dirty="0" smtClean="0"/>
          </a:p>
          <a:p>
            <a:pPr lvl="1"/>
            <a:r>
              <a:rPr lang="en-US" dirty="0"/>
              <a:t>Developing patterns for the application of </a:t>
            </a:r>
            <a:r>
              <a:rPr lang="en-US" dirty="0" err="1"/>
              <a:t>blockchain</a:t>
            </a:r>
            <a:r>
              <a:rPr lang="en-US" dirty="0"/>
              <a:t> technology in information systems workflows, processing cases, developing program generation algorithm(s) from models.</a:t>
            </a:r>
            <a:endParaRPr lang="hu-HU" dirty="0" smtClean="0"/>
          </a:p>
          <a:p>
            <a:pPr lvl="2"/>
            <a:r>
              <a:rPr lang="en-US" dirty="0"/>
              <a:t>Examining the transparency, interpretability and understandability of data analytics algorithms integrated as a service into workflows. Developing support in process specification, using patterns to make decisions transparent and understandable to end </a:t>
            </a:r>
            <a:r>
              <a:rPr lang="en-US" dirty="0" smtClean="0"/>
              <a:t>users</a:t>
            </a:r>
            <a:r>
              <a:rPr lang="hu-HU" dirty="0" smtClean="0"/>
              <a:t>. </a:t>
            </a:r>
          </a:p>
          <a:p>
            <a:pPr lvl="2"/>
            <a:endParaRPr lang="hu-HU" dirty="0"/>
          </a:p>
          <a:p>
            <a:endParaRPr lang="en-US" dirty="0"/>
          </a:p>
        </p:txBody>
      </p:sp>
      <p:sp>
        <p:nvSpPr>
          <p:cNvPr id="2" name="Title 1"/>
          <p:cNvSpPr>
            <a:spLocks noGrp="1"/>
          </p:cNvSpPr>
          <p:nvPr>
            <p:ph type="title"/>
          </p:nvPr>
        </p:nvSpPr>
        <p:spPr/>
        <p:txBody>
          <a:bodyPr>
            <a:normAutofit fontScale="90000"/>
          </a:bodyPr>
          <a:lstStyle/>
          <a:p>
            <a:r>
              <a:rPr lang="hu-HU" dirty="0" err="1"/>
              <a:t>Application</a:t>
            </a:r>
            <a:r>
              <a:rPr lang="hu-HU" dirty="0"/>
              <a:t> </a:t>
            </a:r>
            <a:r>
              <a:rPr lang="hu-HU" dirty="0" err="1"/>
              <a:t>opportunities</a:t>
            </a:r>
            <a:endParaRPr lang="en-US" dirty="0"/>
          </a:p>
        </p:txBody>
      </p:sp>
      <p:sp>
        <p:nvSpPr>
          <p:cNvPr id="3" name="Content Placeholder 2"/>
          <p:cNvSpPr>
            <a:spLocks noGrp="1"/>
          </p:cNvSpPr>
          <p:nvPr>
            <p:ph idx="10"/>
          </p:nvPr>
        </p:nvSpPr>
        <p:spPr/>
        <p:txBody>
          <a:bodyPr>
            <a:normAutofit/>
          </a:bodyPr>
          <a:lstStyle/>
          <a:p>
            <a:endParaRPr lang="en-US" dirty="0"/>
          </a:p>
        </p:txBody>
      </p:sp>
      <p:sp>
        <p:nvSpPr>
          <p:cNvPr id="5" name="Date Placeholder 4"/>
          <p:cNvSpPr>
            <a:spLocks noGrp="1"/>
          </p:cNvSpPr>
          <p:nvPr>
            <p:ph type="dt" sz="half" idx="11"/>
          </p:nvPr>
        </p:nvSpPr>
        <p:spPr/>
        <p:txBody>
          <a:bodyPr/>
          <a:lstStyle/>
          <a:p>
            <a:fld id="{1E81D510-A60D-4D6B-94F7-44C45F2B0C2D}" type="datetime1">
              <a:rPr lang="hu-HU" smtClean="0"/>
              <a:t>2022.05.24.</a:t>
            </a:fld>
            <a:endParaRPr lang="en-US"/>
          </a:p>
        </p:txBody>
      </p:sp>
      <p:sp>
        <p:nvSpPr>
          <p:cNvPr id="6" name="Slide Number Placeholder 5"/>
          <p:cNvSpPr>
            <a:spLocks noGrp="1"/>
          </p:cNvSpPr>
          <p:nvPr>
            <p:ph type="sldNum" sz="quarter" idx="13"/>
          </p:nvPr>
        </p:nvSpPr>
        <p:spPr/>
        <p:txBody>
          <a:bodyPr/>
          <a:lstStyle/>
          <a:p>
            <a:fld id="{704F0811-A64E-4F03-A889-926C040EAF26}" type="slidenum">
              <a:rPr lang="en-US" smtClean="0"/>
              <a:t>2</a:t>
            </a:fld>
            <a:endParaRPr lang="en-US"/>
          </a:p>
        </p:txBody>
      </p:sp>
    </p:spTree>
    <p:extLst>
      <p:ext uri="{BB962C8B-B14F-4D97-AF65-F5344CB8AC3E}">
        <p14:creationId xmlns:p14="http://schemas.microsoft.com/office/powerpoint/2010/main" val="2560847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5F303-99FA-4B50-98CF-28B330939FAC}"/>
              </a:ext>
            </a:extLst>
          </p:cNvPr>
          <p:cNvSpPr>
            <a:spLocks noGrp="1"/>
          </p:cNvSpPr>
          <p:nvPr>
            <p:ph type="ctrTitle"/>
          </p:nvPr>
        </p:nvSpPr>
        <p:spPr>
          <a:xfrm>
            <a:off x="1741924" y="568354"/>
            <a:ext cx="8915399" cy="2262781"/>
          </a:xfrm>
        </p:spPr>
        <p:txBody>
          <a:bodyPr/>
          <a:lstStyle/>
          <a:p>
            <a:r>
              <a:rPr lang="en-US" b="1" dirty="0"/>
              <a:t>Hypergraph Application on  BP Performance</a:t>
            </a:r>
          </a:p>
        </p:txBody>
      </p:sp>
      <p:sp>
        <p:nvSpPr>
          <p:cNvPr id="3" name="Sous-titre 2">
            <a:extLst>
              <a:ext uri="{FF2B5EF4-FFF2-40B4-BE49-F238E27FC236}">
                <a16:creationId xmlns:a16="http://schemas.microsoft.com/office/drawing/2014/main" id="{8312AF23-FD3B-4798-AD6D-0CFEB6BE4FB1}"/>
              </a:ext>
            </a:extLst>
          </p:cNvPr>
          <p:cNvSpPr>
            <a:spLocks noGrp="1"/>
          </p:cNvSpPr>
          <p:nvPr>
            <p:ph type="subTitle" idx="1"/>
          </p:nvPr>
        </p:nvSpPr>
        <p:spPr>
          <a:xfrm>
            <a:off x="1741924" y="2998913"/>
            <a:ext cx="6105291" cy="1126283"/>
          </a:xfrm>
        </p:spPr>
        <p:txBody>
          <a:bodyPr/>
          <a:lstStyle/>
          <a:p>
            <a:r>
              <a:rPr lang="en-US" b="1" dirty="0"/>
              <a:t>Khawla Bouafia ,</a:t>
            </a:r>
            <a:r>
              <a:rPr lang="hu-HU" b="1" dirty="0"/>
              <a:t> </a:t>
            </a:r>
            <a:r>
              <a:rPr lang="en-US" b="1" dirty="0"/>
              <a:t>Bálint Molnár</a:t>
            </a:r>
            <a:r>
              <a:rPr lang="en-US" dirty="0"/>
              <a:t>.</a:t>
            </a:r>
          </a:p>
          <a:p>
            <a:endParaRPr lang="en-US" dirty="0"/>
          </a:p>
        </p:txBody>
      </p:sp>
    </p:spTree>
    <p:extLst>
      <p:ext uri="{BB962C8B-B14F-4D97-AF65-F5344CB8AC3E}">
        <p14:creationId xmlns:p14="http://schemas.microsoft.com/office/powerpoint/2010/main" val="427052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4B5A7-3BC7-4E10-8A51-4E04F328D3D7}"/>
              </a:ext>
            </a:extLst>
          </p:cNvPr>
          <p:cNvSpPr>
            <a:spLocks noGrp="1"/>
          </p:cNvSpPr>
          <p:nvPr>
            <p:ph type="title"/>
          </p:nvPr>
        </p:nvSpPr>
        <p:spPr>
          <a:xfrm>
            <a:off x="0" y="0"/>
            <a:ext cx="8911687" cy="617461"/>
          </a:xfrm>
        </p:spPr>
        <p:txBody>
          <a:bodyPr>
            <a:normAutofit fontScale="90000"/>
          </a:bodyPr>
          <a:lstStyle/>
          <a:p>
            <a:r>
              <a:rPr lang="en-US" b="1" dirty="0">
                <a:solidFill>
                  <a:schemeClr val="accent1">
                    <a:lumMod val="60000"/>
                    <a:lumOff val="40000"/>
                  </a:schemeClr>
                </a:solidFill>
              </a:rPr>
              <a:t>Introduction</a:t>
            </a:r>
            <a:r>
              <a:rPr lang="en-US" dirty="0">
                <a:solidFill>
                  <a:schemeClr val="accent1">
                    <a:lumMod val="60000"/>
                    <a:lumOff val="40000"/>
                  </a:schemeClr>
                </a:solidFill>
              </a:rPr>
              <a:t> </a:t>
            </a:r>
          </a:p>
        </p:txBody>
      </p:sp>
      <p:sp>
        <p:nvSpPr>
          <p:cNvPr id="3" name="Espace réservé du contenu 2">
            <a:extLst>
              <a:ext uri="{FF2B5EF4-FFF2-40B4-BE49-F238E27FC236}">
                <a16:creationId xmlns:a16="http://schemas.microsoft.com/office/drawing/2014/main" id="{AD956CDA-CAD1-4151-BCA8-96A2B92D15B3}"/>
              </a:ext>
            </a:extLst>
          </p:cNvPr>
          <p:cNvSpPr>
            <a:spLocks noGrp="1"/>
          </p:cNvSpPr>
          <p:nvPr>
            <p:ph idx="1"/>
          </p:nvPr>
        </p:nvSpPr>
        <p:spPr>
          <a:xfrm>
            <a:off x="0" y="804733"/>
            <a:ext cx="9864456" cy="4258591"/>
          </a:xfrm>
        </p:spPr>
        <p:txBody>
          <a:bodyPr>
            <a:noAutofit/>
          </a:bodyPr>
          <a:lstStyle/>
          <a:p>
            <a:pPr algn="just"/>
            <a:r>
              <a:rPr lang="en-US" b="0" i="0" dirty="0">
                <a:effectLst/>
                <a:latin typeface="Arial" panose="020B0604020202020204" pitchFamily="34" charset="0"/>
              </a:rPr>
              <a:t>The modeling of graphical representation of Business Processes  (BP)  or workflows in  Enterprise Information Systems (IS)  is often to represent the various activities, entities, relations, functions, and how to communicate between them in an enterprise to get the major goal of the operational support.</a:t>
            </a:r>
          </a:p>
          <a:p>
            <a:pPr algn="just"/>
            <a:r>
              <a:rPr lang="en-US" b="0" i="0" dirty="0">
                <a:effectLst/>
                <a:latin typeface="Arial" panose="020B0604020202020204" pitchFamily="34" charset="0"/>
              </a:rPr>
              <a:t>In this work, we decided to use </a:t>
            </a:r>
            <a:r>
              <a:rPr lang="en-US" b="0" i="1" dirty="0">
                <a:effectLst/>
                <a:latin typeface="Arial" panose="020B0604020202020204" pitchFamily="34" charset="0"/>
              </a:rPr>
              <a:t>graph representation approaches,</a:t>
            </a:r>
            <a:r>
              <a:rPr lang="en-US" b="0" i="0" dirty="0">
                <a:effectLst/>
                <a:latin typeface="Arial" panose="020B0604020202020204" pitchFamily="34" charset="0"/>
              </a:rPr>
              <a:t> especially </a:t>
            </a:r>
            <a:r>
              <a:rPr lang="en-US" b="0" i="0" u="sng" dirty="0">
                <a:effectLst/>
                <a:latin typeface="Arial" panose="020B0604020202020204" pitchFamily="34" charset="0"/>
              </a:rPr>
              <a:t>hypergraphs</a:t>
            </a:r>
            <a:r>
              <a:rPr lang="en-US" b="0" i="0" dirty="0">
                <a:effectLst/>
                <a:latin typeface="Arial" panose="020B0604020202020204" pitchFamily="34" charset="0"/>
              </a:rPr>
              <a:t> to depict the complex relationships that exist among the artifacts and constituents of BP. for more efficient and accurate manipulations.</a:t>
            </a:r>
          </a:p>
        </p:txBody>
      </p:sp>
    </p:spTree>
    <p:extLst>
      <p:ext uri="{BB962C8B-B14F-4D97-AF65-F5344CB8AC3E}">
        <p14:creationId xmlns:p14="http://schemas.microsoft.com/office/powerpoint/2010/main" val="56528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DE53DB-926A-40E8-800F-C8D16D9953D6}"/>
              </a:ext>
            </a:extLst>
          </p:cNvPr>
          <p:cNvSpPr>
            <a:spLocks noGrp="1"/>
          </p:cNvSpPr>
          <p:nvPr>
            <p:ph type="title"/>
          </p:nvPr>
        </p:nvSpPr>
        <p:spPr>
          <a:xfrm>
            <a:off x="0" y="72698"/>
            <a:ext cx="8911687" cy="718129"/>
          </a:xfrm>
        </p:spPr>
        <p:txBody>
          <a:bodyPr/>
          <a:lstStyle/>
          <a:p>
            <a:r>
              <a:rPr lang="en-US" b="1" dirty="0">
                <a:solidFill>
                  <a:schemeClr val="accent1">
                    <a:lumMod val="60000"/>
                    <a:lumOff val="40000"/>
                  </a:schemeClr>
                </a:solidFill>
              </a:rPr>
              <a:t>Approaches of BP </a:t>
            </a:r>
          </a:p>
        </p:txBody>
      </p:sp>
      <p:sp>
        <p:nvSpPr>
          <p:cNvPr id="3" name="Espace réservé du contenu 2">
            <a:extLst>
              <a:ext uri="{FF2B5EF4-FFF2-40B4-BE49-F238E27FC236}">
                <a16:creationId xmlns:a16="http://schemas.microsoft.com/office/drawing/2014/main" id="{D50D3F2C-6739-433D-80B0-95679B8FE3D4}"/>
              </a:ext>
            </a:extLst>
          </p:cNvPr>
          <p:cNvSpPr>
            <a:spLocks noGrp="1"/>
          </p:cNvSpPr>
          <p:nvPr>
            <p:ph idx="1"/>
          </p:nvPr>
        </p:nvSpPr>
        <p:spPr>
          <a:xfrm>
            <a:off x="0" y="612550"/>
            <a:ext cx="10852748" cy="1436635"/>
          </a:xfrm>
        </p:spPr>
        <p:txBody>
          <a:bodyPr vert="horz" lIns="91440" tIns="45720" rIns="91440" bIns="45720" rtlCol="0" anchor="t">
            <a:normAutofit/>
          </a:bodyPr>
          <a:lstStyle/>
          <a:p>
            <a:r>
              <a:rPr lang="en-US" dirty="0">
                <a:latin typeface="Garamond"/>
              </a:rPr>
              <a:t>We have experimented with different combinations of tools and manually generated data which represents Business Process</a:t>
            </a:r>
          </a:p>
          <a:p>
            <a:r>
              <a:rPr lang="en-US" dirty="0"/>
              <a:t>We tried different ways of defining BP and on generating simulated data. </a:t>
            </a:r>
          </a:p>
          <a:p>
            <a:endParaRPr lang="en-US" dirty="0"/>
          </a:p>
        </p:txBody>
      </p:sp>
      <p:pic>
        <p:nvPicPr>
          <p:cNvPr id="7" name="Image 6">
            <a:extLst>
              <a:ext uri="{FF2B5EF4-FFF2-40B4-BE49-F238E27FC236}">
                <a16:creationId xmlns:a16="http://schemas.microsoft.com/office/drawing/2014/main" id="{5B27B043-AAE4-4A38-A116-439F00046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 y="2149398"/>
            <a:ext cx="3382872" cy="2869905"/>
          </a:xfrm>
          <a:prstGeom prst="rect">
            <a:avLst/>
          </a:prstGeom>
        </p:spPr>
      </p:pic>
      <p:pic>
        <p:nvPicPr>
          <p:cNvPr id="9" name="Image 8">
            <a:extLst>
              <a:ext uri="{FF2B5EF4-FFF2-40B4-BE49-F238E27FC236}">
                <a16:creationId xmlns:a16="http://schemas.microsoft.com/office/drawing/2014/main" id="{F96864B7-8182-4A2C-BAC6-9456CEE0B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784" y="2149398"/>
            <a:ext cx="4200305" cy="2429176"/>
          </a:xfrm>
          <a:prstGeom prst="rect">
            <a:avLst/>
          </a:prstGeom>
        </p:spPr>
      </p:pic>
      <p:pic>
        <p:nvPicPr>
          <p:cNvPr id="11" name="Image 10">
            <a:extLst>
              <a:ext uri="{FF2B5EF4-FFF2-40B4-BE49-F238E27FC236}">
                <a16:creationId xmlns:a16="http://schemas.microsoft.com/office/drawing/2014/main" id="{25E62CE6-E730-444C-928F-AE2C1556E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76" y="2055859"/>
            <a:ext cx="3947845" cy="2616254"/>
          </a:xfrm>
          <a:prstGeom prst="rect">
            <a:avLst/>
          </a:prstGeom>
        </p:spPr>
      </p:pic>
      <p:sp>
        <p:nvSpPr>
          <p:cNvPr id="13" name="ZoneTexte 12">
            <a:extLst>
              <a:ext uri="{FF2B5EF4-FFF2-40B4-BE49-F238E27FC236}">
                <a16:creationId xmlns:a16="http://schemas.microsoft.com/office/drawing/2014/main" id="{64F4E734-AD6B-4FF8-908A-AC3E2100F221}"/>
              </a:ext>
            </a:extLst>
          </p:cNvPr>
          <p:cNvSpPr txBox="1"/>
          <p:nvPr/>
        </p:nvSpPr>
        <p:spPr>
          <a:xfrm>
            <a:off x="373679" y="2839489"/>
            <a:ext cx="10852748" cy="646331"/>
          </a:xfrm>
          <a:prstGeom prst="rect">
            <a:avLst/>
          </a:prstGeom>
          <a:noFill/>
        </p:spPr>
        <p:txBody>
          <a:bodyPr wrap="square">
            <a:spAutoFit/>
          </a:bodyPr>
          <a:lstStyle/>
          <a:p>
            <a:endParaRPr lang="en-US" dirty="0"/>
          </a:p>
          <a:p>
            <a:endParaRPr lang="en-US" dirty="0"/>
          </a:p>
        </p:txBody>
      </p:sp>
    </p:spTree>
    <p:extLst>
      <p:ext uri="{BB962C8B-B14F-4D97-AF65-F5344CB8AC3E}">
        <p14:creationId xmlns:p14="http://schemas.microsoft.com/office/powerpoint/2010/main" val="209211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Publications</a:t>
            </a:r>
            <a:endParaRPr lang="en-US" dirty="0"/>
          </a:p>
        </p:txBody>
      </p:sp>
      <p:sp>
        <p:nvSpPr>
          <p:cNvPr id="3" name="Content Placeholder 2"/>
          <p:cNvSpPr>
            <a:spLocks noGrp="1"/>
          </p:cNvSpPr>
          <p:nvPr>
            <p:ph sz="quarter" idx="10"/>
          </p:nvPr>
        </p:nvSpPr>
        <p:spPr/>
        <p:txBody>
          <a:bodyPr vert="horz" lIns="91440" tIns="45720" rIns="91440" bIns="45720" rtlCol="0" anchor="t">
            <a:normAutofit/>
          </a:bodyPr>
          <a:lstStyle/>
          <a:p>
            <a:r>
              <a:rPr lang="en-US" dirty="0">
                <a:latin typeface="Garamond"/>
              </a:rPr>
              <a:t>[1]K. Bouafia and B. Molnár, “Hypergraph Application on Dynamic Aspect of Business Process Performance Analysis,” </a:t>
            </a:r>
            <a:r>
              <a:rPr lang="en-US" i="1" dirty="0">
                <a:latin typeface="Garamond"/>
              </a:rPr>
              <a:t>MDPI Information</a:t>
            </a:r>
            <a:r>
              <a:rPr lang="en-US" dirty="0">
                <a:latin typeface="Garamond"/>
              </a:rPr>
              <a:t>, vol. 12, no. 9, Art. no. 9, Sep. 2021, </a:t>
            </a:r>
            <a:r>
              <a:rPr lang="en-US" dirty="0" err="1">
                <a:latin typeface="Garamond"/>
              </a:rPr>
              <a:t>doi</a:t>
            </a:r>
            <a:r>
              <a:rPr lang="en-US" dirty="0">
                <a:latin typeface="Garamond"/>
              </a:rPr>
              <a:t>: 10.3390/info12090370. (</a:t>
            </a:r>
            <a:r>
              <a:rPr lang="en-US" dirty="0" err="1">
                <a:latin typeface="Garamond"/>
              </a:rPr>
              <a:t>CiteScore</a:t>
            </a:r>
            <a:r>
              <a:rPr lang="en-US" dirty="0">
                <a:latin typeface="Garamond"/>
              </a:rPr>
              <a:t> - Q2 (Information Systems)</a:t>
            </a:r>
          </a:p>
          <a:p>
            <a:r>
              <a:rPr lang="en-US" b="1" dirty="0" smtClean="0"/>
              <a:t>Journal </a:t>
            </a:r>
            <a:r>
              <a:rPr lang="en-US" b="1" dirty="0"/>
              <a:t>Rank:</a:t>
            </a:r>
            <a:r>
              <a:rPr lang="en-US" dirty="0"/>
              <a:t> </a:t>
            </a:r>
            <a:r>
              <a:rPr lang="en-US" u="sng" dirty="0" err="1"/>
              <a:t>CiteScore</a:t>
            </a:r>
            <a:r>
              <a:rPr lang="en-US" dirty="0"/>
              <a:t> - Q2 (</a:t>
            </a:r>
            <a:r>
              <a:rPr lang="en-US" i="1" dirty="0"/>
              <a:t>Electrical and Electronic Engineering</a:t>
            </a:r>
            <a:r>
              <a:rPr lang="en-US" dirty="0"/>
              <a:t>)</a:t>
            </a:r>
          </a:p>
          <a:p>
            <a:r>
              <a:rPr lang="en-US" dirty="0" err="1" smtClean="0">
                <a:latin typeface="Garamond"/>
              </a:rPr>
              <a:t>Doktori</a:t>
            </a:r>
            <a:r>
              <a:rPr lang="en-US" dirty="0" smtClean="0">
                <a:latin typeface="Garamond"/>
              </a:rPr>
              <a:t> </a:t>
            </a:r>
            <a:r>
              <a:rPr lang="en-US" dirty="0" err="1" smtClean="0">
                <a:latin typeface="Garamond"/>
              </a:rPr>
              <a:t>dolgozat</a:t>
            </a:r>
            <a:r>
              <a:rPr lang="en-US" dirty="0" smtClean="0">
                <a:latin typeface="Garamond"/>
              </a:rPr>
              <a:t> </a:t>
            </a:r>
            <a:r>
              <a:rPr lang="en-US" dirty="0" err="1" smtClean="0">
                <a:latin typeface="Garamond"/>
              </a:rPr>
              <a:t>megvédése</a:t>
            </a:r>
            <a:r>
              <a:rPr lang="en-US" dirty="0" smtClean="0">
                <a:latin typeface="Garamond"/>
              </a:rPr>
              <a:t>, </a:t>
            </a:r>
            <a:r>
              <a:rPr lang="en-US" dirty="0" err="1" smtClean="0">
                <a:latin typeface="Garamond"/>
              </a:rPr>
              <a:t>január</a:t>
            </a:r>
            <a:r>
              <a:rPr lang="en-US" dirty="0" smtClean="0">
                <a:latin typeface="Garamond"/>
              </a:rPr>
              <a:t> 28.</a:t>
            </a:r>
            <a:endParaRPr lang="en-US" dirty="0" smtClean="0"/>
          </a:p>
          <a:p>
            <a:endParaRPr lang="en-US" dirty="0"/>
          </a:p>
        </p:txBody>
      </p:sp>
      <p:sp>
        <p:nvSpPr>
          <p:cNvPr id="4" name="Date Placeholder 3"/>
          <p:cNvSpPr>
            <a:spLocks noGrp="1"/>
          </p:cNvSpPr>
          <p:nvPr>
            <p:ph type="dt" sz="half" idx="11"/>
          </p:nvPr>
        </p:nvSpPr>
        <p:spPr/>
        <p:txBody>
          <a:bodyPr/>
          <a:lstStyle/>
          <a:p>
            <a:fld id="{3ACD25FA-0AAE-4581-8FDF-C5BA43FEFA38}" type="datetime1">
              <a:rPr lang="hu-HU" smtClean="0"/>
              <a:t>2022.05.24.</a:t>
            </a:fld>
            <a:endParaRPr lang="en-US"/>
          </a:p>
        </p:txBody>
      </p:sp>
      <p:sp>
        <p:nvSpPr>
          <p:cNvPr id="5" name="Slide Number Placeholder 4"/>
          <p:cNvSpPr>
            <a:spLocks noGrp="1"/>
          </p:cNvSpPr>
          <p:nvPr>
            <p:ph type="sldNum" sz="quarter" idx="13"/>
          </p:nvPr>
        </p:nvSpPr>
        <p:spPr/>
        <p:txBody>
          <a:bodyPr/>
          <a:lstStyle/>
          <a:p>
            <a:fld id="{704F0811-A64E-4F03-A889-926C040EAF26}" type="slidenum">
              <a:rPr lang="en-US" smtClean="0"/>
              <a:t>23</a:t>
            </a:fld>
            <a:endParaRPr lang="en-US"/>
          </a:p>
        </p:txBody>
      </p:sp>
      <p:pic>
        <p:nvPicPr>
          <p:cNvPr id="6" name="Picture 5"/>
          <p:cNvPicPr>
            <a:picLocks noChangeAspect="1"/>
          </p:cNvPicPr>
          <p:nvPr/>
        </p:nvPicPr>
        <p:blipFill>
          <a:blip r:embed="rId2"/>
          <a:stretch>
            <a:fillRect/>
          </a:stretch>
        </p:blipFill>
        <p:spPr>
          <a:xfrm>
            <a:off x="1081958" y="4406900"/>
            <a:ext cx="1905000" cy="1905000"/>
          </a:xfrm>
          <a:prstGeom prst="rect">
            <a:avLst/>
          </a:prstGeom>
        </p:spPr>
      </p:pic>
    </p:spTree>
    <p:extLst>
      <p:ext uri="{BB962C8B-B14F-4D97-AF65-F5344CB8AC3E}">
        <p14:creationId xmlns:p14="http://schemas.microsoft.com/office/powerpoint/2010/main" val="2486173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12E2A8-F58A-425D-921F-6AC43A814B0B}"/>
              </a:ext>
            </a:extLst>
          </p:cNvPr>
          <p:cNvSpPr>
            <a:spLocks noGrp="1"/>
          </p:cNvSpPr>
          <p:nvPr>
            <p:ph type="ctrTitle"/>
          </p:nvPr>
        </p:nvSpPr>
        <p:spPr/>
        <p:txBody>
          <a:bodyPr>
            <a:normAutofit fontScale="90000"/>
          </a:bodyPr>
          <a:lstStyle/>
          <a:p>
            <a:r>
              <a:rPr lang="en-US" dirty="0">
                <a:latin typeface="Garamond"/>
              </a:rPr>
              <a:t>Cognitive Information Systems and Intelligent Data Analysis Tools</a:t>
            </a:r>
            <a:endParaRPr lang="hu-HU" dirty="0">
              <a:latin typeface="Garamond"/>
            </a:endParaRPr>
          </a:p>
        </p:txBody>
      </p:sp>
      <p:sp>
        <p:nvSpPr>
          <p:cNvPr id="3" name="Alcím 2">
            <a:extLst>
              <a:ext uri="{FF2B5EF4-FFF2-40B4-BE49-F238E27FC236}">
                <a16:creationId xmlns:a16="http://schemas.microsoft.com/office/drawing/2014/main" id="{9945D41E-401A-4CA2-B1D4-10082C9C5B17}"/>
              </a:ext>
            </a:extLst>
          </p:cNvPr>
          <p:cNvSpPr>
            <a:spLocks noGrp="1"/>
          </p:cNvSpPr>
          <p:nvPr>
            <p:ph type="subTitle" idx="1"/>
          </p:nvPr>
        </p:nvSpPr>
        <p:spPr/>
        <p:txBody>
          <a:bodyPr vert="horz" lIns="91440" tIns="45720" rIns="91440" bIns="45720" rtlCol="0" anchor="t">
            <a:noAutofit/>
          </a:bodyPr>
          <a:lstStyle/>
          <a:p>
            <a:r>
              <a:rPr lang="hu-HU" dirty="0" err="1" smtClean="0">
                <a:latin typeface="Garamond"/>
              </a:rPr>
              <a:t>Putnoki</a:t>
            </a:r>
            <a:r>
              <a:rPr lang="hu-HU" dirty="0" smtClean="0">
                <a:latin typeface="Garamond"/>
              </a:rPr>
              <a:t>, </a:t>
            </a:r>
            <a:r>
              <a:rPr lang="hu-HU" dirty="0">
                <a:latin typeface="Garamond"/>
              </a:rPr>
              <a:t>Attila </a:t>
            </a:r>
            <a:r>
              <a:rPr lang="hu-HU" dirty="0" err="1">
                <a:latin typeface="Garamond"/>
              </a:rPr>
              <a:t>márton</a:t>
            </a:r>
            <a:endParaRPr lang="hu-HU" dirty="0"/>
          </a:p>
          <a:p>
            <a:r>
              <a:rPr lang="hu-HU" dirty="0" smtClean="0">
                <a:latin typeface="Garamond"/>
              </a:rPr>
              <a:t>Molnár, </a:t>
            </a:r>
            <a:r>
              <a:rPr lang="hu-HU" dirty="0" err="1">
                <a:latin typeface="Garamond"/>
              </a:rPr>
              <a:t>bálint</a:t>
            </a:r>
            <a:endParaRPr lang="hu-HU" dirty="0"/>
          </a:p>
        </p:txBody>
      </p:sp>
      <p:sp>
        <p:nvSpPr>
          <p:cNvPr id="4" name="Dátum helye 3">
            <a:extLst>
              <a:ext uri="{FF2B5EF4-FFF2-40B4-BE49-F238E27FC236}">
                <a16:creationId xmlns:a16="http://schemas.microsoft.com/office/drawing/2014/main" id="{7E1A03BF-6BB7-46F7-A060-EEBF7D3589F3}"/>
              </a:ext>
            </a:extLst>
          </p:cNvPr>
          <p:cNvSpPr>
            <a:spLocks noGrp="1"/>
          </p:cNvSpPr>
          <p:nvPr>
            <p:ph type="dt" sz="half" idx="10"/>
          </p:nvPr>
        </p:nvSpPr>
        <p:spPr/>
        <p:txBody>
          <a:bodyPr/>
          <a:lstStyle/>
          <a:p>
            <a:fld id="{150E2DBA-6C61-49D6-99EC-CC9BBED9BAB1}" type="datetime1">
              <a:rPr lang="hu-HU" smtClean="0"/>
              <a:t>2022.05.24.</a:t>
            </a:fld>
            <a:endParaRPr lang="en-US"/>
          </a:p>
        </p:txBody>
      </p:sp>
      <p:sp>
        <p:nvSpPr>
          <p:cNvPr id="5" name="Dia számának helye 4">
            <a:extLst>
              <a:ext uri="{FF2B5EF4-FFF2-40B4-BE49-F238E27FC236}">
                <a16:creationId xmlns:a16="http://schemas.microsoft.com/office/drawing/2014/main" id="{48532ED4-08B5-4ED2-8ED1-808EBA43460A}"/>
              </a:ext>
            </a:extLst>
          </p:cNvPr>
          <p:cNvSpPr>
            <a:spLocks noGrp="1"/>
          </p:cNvSpPr>
          <p:nvPr>
            <p:ph type="sldNum" sz="quarter" idx="12"/>
          </p:nvPr>
        </p:nvSpPr>
        <p:spPr/>
        <p:txBody>
          <a:bodyPr/>
          <a:lstStyle/>
          <a:p>
            <a:fld id="{704F0811-A64E-4F03-A889-926C040EAF26}" type="slidenum">
              <a:rPr lang="en-US" smtClean="0"/>
              <a:t>24</a:t>
            </a:fld>
            <a:endParaRPr lang="en-US"/>
          </a:p>
        </p:txBody>
      </p:sp>
    </p:spTree>
    <p:extLst>
      <p:ext uri="{BB962C8B-B14F-4D97-AF65-F5344CB8AC3E}">
        <p14:creationId xmlns:p14="http://schemas.microsoft.com/office/powerpoint/2010/main" val="2162914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38A27E9-3BDD-40B6-8093-774E21C6CEC3}"/>
              </a:ext>
            </a:extLst>
          </p:cNvPr>
          <p:cNvSpPr>
            <a:spLocks noGrp="1"/>
          </p:cNvSpPr>
          <p:nvPr>
            <p:ph idx="1"/>
          </p:nvPr>
        </p:nvSpPr>
        <p:spPr>
          <a:xfrm>
            <a:off x="166255" y="1540306"/>
            <a:ext cx="12169832" cy="4043913"/>
          </a:xfrm>
        </p:spPr>
        <p:txBody>
          <a:bodyPr vert="horz" lIns="91440" tIns="45720" rIns="91440" bIns="45720" rtlCol="0" anchor="t">
            <a:noAutofit/>
          </a:bodyPr>
          <a:lstStyle/>
          <a:p>
            <a:pPr>
              <a:lnSpc>
                <a:spcPct val="100000"/>
              </a:lnSpc>
            </a:pPr>
            <a:r>
              <a:rPr lang="en-US" sz="2000" dirty="0">
                <a:latin typeface="Garamond"/>
              </a:rPr>
              <a:t>The goal is to prepare an AI and Business Intelligence (BI) supported system to better support or replace business Decision-Making (DM) with automated intelligent bots through Intelligent Process Automation (IPA), which is also linked to Computer Vision (CV), Cognitive Automation (CA), Machine Learning (ML) and Robotic Process Automation (RPA) technologies. To overcome these challenges, multidisciplinary research is needed that bridges different disciplines where process theory and systems theory approach DM, information processing, resonance adaptation and Carbon-Silicon agent modelling in Human-Computer Interaction (HCI) to provide a proven baseline model for future research. The need for this research is also supported by the fact that business decision makers face challenges that they cannot solve in the time available without Cognitive Information Systems (CIS). Translated with www.DeepL.com/Translator (free version)</a:t>
            </a:r>
            <a:endParaRPr lang="hu-HU" sz="2000" dirty="0"/>
          </a:p>
        </p:txBody>
      </p:sp>
      <p:sp>
        <p:nvSpPr>
          <p:cNvPr id="2" name="Cím 1">
            <a:extLst>
              <a:ext uri="{FF2B5EF4-FFF2-40B4-BE49-F238E27FC236}">
                <a16:creationId xmlns:a16="http://schemas.microsoft.com/office/drawing/2014/main" id="{D565ECB6-F2B2-4D48-BA14-5FC9FC52DBA9}"/>
              </a:ext>
            </a:extLst>
          </p:cNvPr>
          <p:cNvSpPr>
            <a:spLocks noGrp="1"/>
          </p:cNvSpPr>
          <p:nvPr>
            <p:ph type="title"/>
          </p:nvPr>
        </p:nvSpPr>
        <p:spPr>
          <a:xfrm>
            <a:off x="161636" y="0"/>
            <a:ext cx="10595033" cy="1230284"/>
          </a:xfrm>
        </p:spPr>
        <p:txBody>
          <a:bodyPr>
            <a:normAutofit fontScale="90000"/>
          </a:bodyPr>
          <a:lstStyle/>
          <a:p>
            <a:r>
              <a:rPr lang="hu-HU" dirty="0">
                <a:latin typeface="Garamond"/>
              </a:rPr>
              <a:t>Human-Computer </a:t>
            </a:r>
            <a:r>
              <a:rPr lang="hu-HU" dirty="0" err="1">
                <a:latin typeface="Garamond"/>
              </a:rPr>
              <a:t>Interaction</a:t>
            </a:r>
            <a:r>
              <a:rPr lang="hu-HU" dirty="0">
                <a:latin typeface="Garamond"/>
              </a:rPr>
              <a:t> (HCI</a:t>
            </a:r>
            <a:r>
              <a:rPr lang="hu-HU" dirty="0" smtClean="0">
                <a:latin typeface="Garamond"/>
              </a:rPr>
              <a:t>), Data </a:t>
            </a:r>
            <a:r>
              <a:rPr lang="hu-HU" dirty="0" err="1" smtClean="0">
                <a:latin typeface="Garamond"/>
              </a:rPr>
              <a:t>Analytics</a:t>
            </a:r>
            <a:r>
              <a:rPr lang="hu-HU" dirty="0" smtClean="0">
                <a:latin typeface="Garamond"/>
              </a:rPr>
              <a:t> and </a:t>
            </a:r>
            <a:r>
              <a:rPr lang="hu-HU" dirty="0" err="1" smtClean="0">
                <a:latin typeface="Garamond"/>
              </a:rPr>
              <a:t>Cognitive</a:t>
            </a:r>
            <a:r>
              <a:rPr lang="hu-HU" dirty="0" smtClean="0">
                <a:latin typeface="Garamond"/>
              </a:rPr>
              <a:t> </a:t>
            </a:r>
            <a:r>
              <a:rPr lang="hu-HU" dirty="0" err="1" smtClean="0">
                <a:latin typeface="Garamond"/>
              </a:rPr>
              <a:t>Information</a:t>
            </a:r>
            <a:r>
              <a:rPr lang="hu-HU" dirty="0" smtClean="0">
                <a:latin typeface="Garamond"/>
              </a:rPr>
              <a:t> Systems</a:t>
            </a:r>
            <a:endParaRPr lang="hu-HU" dirty="0">
              <a:cs typeface="Calibri Light"/>
            </a:endParaRPr>
          </a:p>
        </p:txBody>
      </p:sp>
      <p:sp>
        <p:nvSpPr>
          <p:cNvPr id="6" name="Content Placeholder 5">
            <a:extLst>
              <a:ext uri="{FF2B5EF4-FFF2-40B4-BE49-F238E27FC236}">
                <a16:creationId xmlns:a16="http://schemas.microsoft.com/office/drawing/2014/main" id="{22896179-F7B4-47C9-A5DC-386090F69474}"/>
              </a:ext>
            </a:extLst>
          </p:cNvPr>
          <p:cNvSpPr>
            <a:spLocks noGrp="1"/>
          </p:cNvSpPr>
          <p:nvPr>
            <p:ph idx="10"/>
          </p:nvPr>
        </p:nvSpPr>
        <p:spPr>
          <a:xfrm>
            <a:off x="161637" y="5118331"/>
            <a:ext cx="6083070" cy="1614978"/>
          </a:xfrm>
        </p:spPr>
        <p:txBody>
          <a:bodyPr vert="horz" lIns="91440" tIns="45720" rIns="91440" bIns="45720" rtlCol="0" anchor="t">
            <a:normAutofit/>
          </a:bodyPr>
          <a:lstStyle/>
          <a:p>
            <a:r>
              <a:rPr lang="en-US" sz="2000" dirty="0">
                <a:latin typeface="Garamond"/>
              </a:rPr>
              <a:t>By laying the foundations of CIS, a system can be developed that better supports the decisions of business actors and managers, </a:t>
            </a:r>
            <a:r>
              <a:rPr lang="en-US" sz="2000" dirty="0" err="1">
                <a:latin typeface="Garamond"/>
              </a:rPr>
              <a:t>optimising</a:t>
            </a:r>
            <a:r>
              <a:rPr lang="en-US" sz="2000" dirty="0">
                <a:latin typeface="Garamond"/>
              </a:rPr>
              <a:t> their potential decision outcomes. </a:t>
            </a:r>
          </a:p>
          <a:p>
            <a:endParaRPr lang="en-US" sz="2000" dirty="0"/>
          </a:p>
        </p:txBody>
      </p:sp>
      <p:sp>
        <p:nvSpPr>
          <p:cNvPr id="4" name="Dátum helye 3">
            <a:extLst>
              <a:ext uri="{FF2B5EF4-FFF2-40B4-BE49-F238E27FC236}">
                <a16:creationId xmlns:a16="http://schemas.microsoft.com/office/drawing/2014/main" id="{06646A0D-654B-4A58-98A9-E2590D1DEE30}"/>
              </a:ext>
            </a:extLst>
          </p:cNvPr>
          <p:cNvSpPr>
            <a:spLocks noGrp="1"/>
          </p:cNvSpPr>
          <p:nvPr>
            <p:ph type="dt" sz="half" idx="11"/>
          </p:nvPr>
        </p:nvSpPr>
        <p:spPr/>
        <p:txBody>
          <a:bodyPr/>
          <a:lstStyle/>
          <a:p>
            <a:fld id="{3ACD25FA-0AAE-4581-8FDF-C5BA43FEFA38}" type="datetime1">
              <a:rPr lang="hu-HU" smtClean="0"/>
              <a:t>2022.05.24.</a:t>
            </a:fld>
            <a:endParaRPr lang="en-US"/>
          </a:p>
        </p:txBody>
      </p:sp>
      <p:sp>
        <p:nvSpPr>
          <p:cNvPr id="5" name="Dia számának helye 4">
            <a:extLst>
              <a:ext uri="{FF2B5EF4-FFF2-40B4-BE49-F238E27FC236}">
                <a16:creationId xmlns:a16="http://schemas.microsoft.com/office/drawing/2014/main" id="{2044106A-68A1-4470-A4D7-195BCB59F76D}"/>
              </a:ext>
            </a:extLst>
          </p:cNvPr>
          <p:cNvSpPr>
            <a:spLocks noGrp="1"/>
          </p:cNvSpPr>
          <p:nvPr>
            <p:ph type="sldNum" sz="quarter" idx="13"/>
          </p:nvPr>
        </p:nvSpPr>
        <p:spPr/>
        <p:txBody>
          <a:bodyPr/>
          <a:lstStyle/>
          <a:p>
            <a:fld id="{704F0811-A64E-4F03-A889-926C040EAF26}" type="slidenum">
              <a:rPr lang="en-US" smtClean="0"/>
              <a:t>25</a:t>
            </a:fld>
            <a:endParaRPr lang="en-US"/>
          </a:p>
        </p:txBody>
      </p:sp>
    </p:spTree>
    <p:extLst>
      <p:ext uri="{BB962C8B-B14F-4D97-AF65-F5344CB8AC3E}">
        <p14:creationId xmlns:p14="http://schemas.microsoft.com/office/powerpoint/2010/main" val="4239517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6000"/>
            <a:ext cx="10942655" cy="507600"/>
          </a:xfrm>
        </p:spPr>
        <p:txBody>
          <a:bodyPr>
            <a:normAutofit fontScale="90000"/>
          </a:bodyPr>
          <a:lstStyle/>
          <a:p>
            <a:endParaRPr lang="en-US" dirty="0"/>
          </a:p>
        </p:txBody>
      </p:sp>
      <p:sp>
        <p:nvSpPr>
          <p:cNvPr id="9" name="Content Placeholder 8"/>
          <p:cNvSpPr>
            <a:spLocks noGrp="1"/>
          </p:cNvSpPr>
          <p:nvPr>
            <p:ph idx="10"/>
          </p:nvPr>
        </p:nvSpPr>
        <p:spPr/>
        <p:txBody>
          <a:bodyPr/>
          <a:lstStyle/>
          <a:p>
            <a:pPr lvl="5"/>
            <a:r>
              <a:rPr lang="en-US" b="1" dirty="0" smtClean="0"/>
              <a:t>Journal </a:t>
            </a:r>
            <a:r>
              <a:rPr lang="en-US" b="1" dirty="0"/>
              <a:t>Rank:</a:t>
            </a:r>
            <a:r>
              <a:rPr lang="en-US" dirty="0"/>
              <a:t> </a:t>
            </a:r>
            <a:r>
              <a:rPr lang="en-US" u="sng" dirty="0" err="1"/>
              <a:t>CiteScore</a:t>
            </a:r>
            <a:r>
              <a:rPr lang="en-US" dirty="0"/>
              <a:t> - Q2 (</a:t>
            </a:r>
            <a:r>
              <a:rPr lang="en-US" i="1" dirty="0"/>
              <a:t>Electrical and Electronic Engineering</a:t>
            </a:r>
            <a:r>
              <a:rPr lang="en-US" dirty="0"/>
              <a:t>)</a:t>
            </a:r>
          </a:p>
        </p:txBody>
      </p:sp>
      <p:sp>
        <p:nvSpPr>
          <p:cNvPr id="4" name="Date Placeholder 3"/>
          <p:cNvSpPr>
            <a:spLocks noGrp="1"/>
          </p:cNvSpPr>
          <p:nvPr>
            <p:ph type="dt" sz="half" idx="4294967295"/>
          </p:nvPr>
        </p:nvSpPr>
        <p:spPr>
          <a:xfrm>
            <a:off x="0" y="6311900"/>
            <a:ext cx="2743200" cy="365125"/>
          </a:xfrm>
        </p:spPr>
        <p:txBody>
          <a:bodyPr/>
          <a:lstStyle/>
          <a:p>
            <a:fld id="{74825C2E-8E02-49D3-8125-D38484F69751}" type="datetime1">
              <a:rPr lang="en-GB" smtClean="0"/>
              <a:t>24/05/2022</a:t>
            </a:fld>
            <a:endParaRPr lang="en-GB"/>
          </a:p>
        </p:txBody>
      </p:sp>
      <p:sp>
        <p:nvSpPr>
          <p:cNvPr id="5" name="Slide Number Placeholder 4"/>
          <p:cNvSpPr>
            <a:spLocks noGrp="1"/>
          </p:cNvSpPr>
          <p:nvPr>
            <p:ph type="sldNum" sz="quarter" idx="4294967295"/>
          </p:nvPr>
        </p:nvSpPr>
        <p:spPr>
          <a:xfrm>
            <a:off x="9448800" y="6492875"/>
            <a:ext cx="2743200" cy="365125"/>
          </a:xfrm>
        </p:spPr>
        <p:txBody>
          <a:bodyPr/>
          <a:lstStyle/>
          <a:p>
            <a:fld id="{B32A411B-3A83-46CA-8E6A-F7CC36842199}" type="slidenum">
              <a:rPr lang="en-GB" dirty="0" smtClean="0"/>
              <a:t>26</a:t>
            </a:fld>
            <a:endParaRPr lang="en-GB" dirty="0"/>
          </a:p>
        </p:txBody>
      </p:sp>
      <p:sp>
        <p:nvSpPr>
          <p:cNvPr id="7" name="Content Placeholder 6"/>
          <p:cNvSpPr>
            <a:spLocks noGrp="1"/>
          </p:cNvSpPr>
          <p:nvPr>
            <p:ph sz="half" idx="4294967295"/>
          </p:nvPr>
        </p:nvSpPr>
        <p:spPr>
          <a:xfrm>
            <a:off x="217435" y="1100950"/>
            <a:ext cx="8407400" cy="3565525"/>
          </a:xfrm>
        </p:spPr>
        <p:txBody>
          <a:bodyPr vert="horz" lIns="91440" tIns="45720" rIns="91440" bIns="45720" rtlCol="0" anchor="t">
            <a:normAutofit/>
          </a:bodyPr>
          <a:lstStyle/>
          <a:p>
            <a:r>
              <a:rPr lang="en-US" dirty="0"/>
              <a:t>D. </a:t>
            </a:r>
            <a:r>
              <a:rPr lang="en-US" dirty="0" err="1"/>
              <a:t>Mattyasovszky</a:t>
            </a:r>
            <a:r>
              <a:rPr lang="en-US" dirty="0"/>
              <a:t>-Philipp, A. M. </a:t>
            </a:r>
            <a:r>
              <a:rPr lang="en-US" dirty="0" err="1"/>
              <a:t>Putnoki</a:t>
            </a:r>
            <a:r>
              <a:rPr lang="en-US" dirty="0"/>
              <a:t>, and B. Molnár, “The Unrepeatable Human Mind—Challenges in the Development of Cognitive Information Systems—What Makes a Machine Human?,” </a:t>
            </a:r>
            <a:r>
              <a:rPr lang="en-US" i="1" dirty="0"/>
              <a:t>Electronics</a:t>
            </a:r>
            <a:r>
              <a:rPr lang="en-US" dirty="0"/>
              <a:t>, vol. 11, Art. no. 3, Jan. 2022, </a:t>
            </a:r>
            <a:r>
              <a:rPr lang="en-US" dirty="0" err="1"/>
              <a:t>doi</a:t>
            </a:r>
            <a:r>
              <a:rPr lang="en-US" dirty="0"/>
              <a:t>: 10.3390/electronics11030394.</a:t>
            </a:r>
          </a:p>
        </p:txBody>
      </p:sp>
      <p:pic>
        <p:nvPicPr>
          <p:cNvPr id="6" name="Picture 5"/>
          <p:cNvPicPr>
            <a:picLocks noChangeAspect="1"/>
          </p:cNvPicPr>
          <p:nvPr/>
        </p:nvPicPr>
        <p:blipFill>
          <a:blip r:embed="rId2"/>
          <a:stretch>
            <a:fillRect/>
          </a:stretch>
        </p:blipFill>
        <p:spPr>
          <a:xfrm>
            <a:off x="217435" y="4828309"/>
            <a:ext cx="1905000" cy="1905000"/>
          </a:xfrm>
          <a:prstGeom prst="rect">
            <a:avLst/>
          </a:prstGeom>
        </p:spPr>
      </p:pic>
    </p:spTree>
    <p:extLst>
      <p:ext uri="{BB962C8B-B14F-4D97-AF65-F5344CB8AC3E}">
        <p14:creationId xmlns:p14="http://schemas.microsoft.com/office/powerpoint/2010/main" val="994705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1994"/>
            <a:ext cx="3810000" cy="3667125"/>
          </a:xfrm>
        </p:spPr>
      </p:pic>
      <p:sp>
        <p:nvSpPr>
          <p:cNvPr id="2" name="Title 1"/>
          <p:cNvSpPr>
            <a:spLocks noGrp="1"/>
          </p:cNvSpPr>
          <p:nvPr>
            <p:ph type="title"/>
          </p:nvPr>
        </p:nvSpPr>
        <p:spPr>
          <a:xfrm>
            <a:off x="0" y="486000"/>
            <a:ext cx="10942655" cy="507600"/>
          </a:xfrm>
        </p:spPr>
        <p:txBody>
          <a:bodyPr>
            <a:normAutofit fontScale="90000"/>
          </a:bodyPr>
          <a:lstStyle/>
          <a:p>
            <a:r>
              <a:rPr lang="en-US" dirty="0"/>
              <a:t>The use of hypergraphs in modelling information systems</a:t>
            </a:r>
          </a:p>
        </p:txBody>
      </p:sp>
      <p:sp>
        <p:nvSpPr>
          <p:cNvPr id="9" name="Content Placeholder 8"/>
          <p:cNvSpPr>
            <a:spLocks noGrp="1"/>
          </p:cNvSpPr>
          <p:nvPr>
            <p:ph idx="10"/>
          </p:nvPr>
        </p:nvSpPr>
        <p:spPr/>
        <p:txBody>
          <a:bodyPr/>
          <a:lstStyle/>
          <a:p>
            <a:pPr lvl="5"/>
            <a:r>
              <a:rPr lang="en-US" b="1" dirty="0"/>
              <a:t>Journal Rank: </a:t>
            </a:r>
            <a:r>
              <a:rPr lang="en-US" u="sng" dirty="0"/>
              <a:t>JCR</a:t>
            </a:r>
            <a:r>
              <a:rPr lang="en-US" dirty="0"/>
              <a:t> - Q1 (</a:t>
            </a:r>
            <a:r>
              <a:rPr lang="en-US" i="1" dirty="0"/>
              <a:t>Mathematics</a:t>
            </a:r>
            <a:r>
              <a:rPr lang="en-US" dirty="0"/>
              <a:t>) / </a:t>
            </a:r>
            <a:r>
              <a:rPr lang="en-US" u="sng" dirty="0" err="1"/>
              <a:t>CiteScore</a:t>
            </a:r>
            <a:r>
              <a:rPr lang="en-US" dirty="0"/>
              <a:t> - Q1 (</a:t>
            </a:r>
            <a:r>
              <a:rPr lang="en-US" i="1" dirty="0"/>
              <a:t>General Mathematics</a:t>
            </a:r>
            <a:r>
              <a:rPr lang="en-US" dirty="0"/>
              <a:t>)</a:t>
            </a:r>
          </a:p>
        </p:txBody>
      </p:sp>
      <p:sp>
        <p:nvSpPr>
          <p:cNvPr id="4" name="Date Placeholder 3"/>
          <p:cNvSpPr>
            <a:spLocks noGrp="1"/>
          </p:cNvSpPr>
          <p:nvPr>
            <p:ph type="dt" sz="half" idx="4294967295"/>
          </p:nvPr>
        </p:nvSpPr>
        <p:spPr>
          <a:xfrm>
            <a:off x="0" y="6311900"/>
            <a:ext cx="2743200" cy="365125"/>
          </a:xfrm>
        </p:spPr>
        <p:txBody>
          <a:bodyPr/>
          <a:lstStyle/>
          <a:p>
            <a:fld id="{74825C2E-8E02-49D3-8125-D38484F69751}" type="datetime1">
              <a:rPr lang="en-GB" smtClean="0"/>
              <a:t>24/05/2022</a:t>
            </a:fld>
            <a:endParaRPr lang="en-GB"/>
          </a:p>
        </p:txBody>
      </p:sp>
      <p:sp>
        <p:nvSpPr>
          <p:cNvPr id="5" name="Slide Number Placeholder 4"/>
          <p:cNvSpPr>
            <a:spLocks noGrp="1"/>
          </p:cNvSpPr>
          <p:nvPr>
            <p:ph type="sldNum" sz="quarter" idx="4294967295"/>
          </p:nvPr>
        </p:nvSpPr>
        <p:spPr>
          <a:xfrm>
            <a:off x="9448800" y="6492875"/>
            <a:ext cx="2743200" cy="365125"/>
          </a:xfrm>
        </p:spPr>
        <p:txBody>
          <a:bodyPr/>
          <a:lstStyle/>
          <a:p>
            <a:fld id="{B32A411B-3A83-46CA-8E6A-F7CC36842199}" type="slidenum">
              <a:rPr lang="en-GB" dirty="0" smtClean="0"/>
              <a:t>27</a:t>
            </a:fld>
            <a:endParaRPr lang="en-GB" dirty="0"/>
          </a:p>
        </p:txBody>
      </p:sp>
      <p:sp>
        <p:nvSpPr>
          <p:cNvPr id="7" name="Content Placeholder 6"/>
          <p:cNvSpPr>
            <a:spLocks noGrp="1"/>
          </p:cNvSpPr>
          <p:nvPr>
            <p:ph sz="half" idx="4294967295"/>
          </p:nvPr>
        </p:nvSpPr>
        <p:spPr>
          <a:xfrm>
            <a:off x="3784600" y="1519238"/>
            <a:ext cx="8407400" cy="3565525"/>
          </a:xfrm>
        </p:spPr>
        <p:txBody>
          <a:bodyPr vert="horz" lIns="91440" tIns="45720" rIns="91440" bIns="45720" rtlCol="0" anchor="t">
            <a:normAutofit/>
          </a:bodyPr>
          <a:lstStyle/>
          <a:p>
            <a:r>
              <a:rPr lang="en-US" dirty="0"/>
              <a:t>Application of Directed Hypergraphs for analysis of Models of Information</a:t>
            </a:r>
            <a:r>
              <a:rPr lang="hu-HU" dirty="0"/>
              <a:t> </a:t>
            </a:r>
            <a:r>
              <a:rPr lang="en-US" dirty="0"/>
              <a:t>Systems</a:t>
            </a:r>
            <a:endParaRPr lang="hu-HU" dirty="0"/>
          </a:p>
          <a:p>
            <a:r>
              <a:rPr lang="en-US" dirty="0">
                <a:latin typeface="Garamond"/>
              </a:rPr>
              <a:t>B. Molnár, A. </a:t>
            </a:r>
            <a:r>
              <a:rPr lang="hu-HU" dirty="0">
                <a:latin typeface="Garamond"/>
              </a:rPr>
              <a:t> Benczúr</a:t>
            </a:r>
            <a:r>
              <a:rPr lang="en-US" dirty="0">
                <a:latin typeface="Garamond"/>
              </a:rPr>
              <a:t>, “Application of Directed Hypergraphs for analysis of Models of </a:t>
            </a:r>
            <a:r>
              <a:rPr lang="en-US" dirty="0" err="1">
                <a:latin typeface="Garamond"/>
              </a:rPr>
              <a:t>InformationSystems</a:t>
            </a:r>
            <a:r>
              <a:rPr lang="en-US" dirty="0">
                <a:latin typeface="Garamond"/>
              </a:rPr>
              <a:t>,” </a:t>
            </a:r>
            <a:r>
              <a:rPr lang="en-US" i="1" dirty="0">
                <a:latin typeface="Garamond"/>
              </a:rPr>
              <a:t>Mathematics</a:t>
            </a:r>
            <a:r>
              <a:rPr lang="en-US" dirty="0">
                <a:latin typeface="Garamond"/>
              </a:rPr>
              <a:t>,  2022.</a:t>
            </a:r>
            <a:endParaRPr lang="hu-HU" dirty="0">
              <a:latin typeface="Garamond"/>
            </a:endParaRP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 y="4905669"/>
            <a:ext cx="1904762" cy="1904762"/>
          </a:xfrm>
          <a:prstGeom prst="rect">
            <a:avLst/>
          </a:prstGeom>
        </p:spPr>
      </p:pic>
    </p:spTree>
    <p:extLst>
      <p:ext uri="{BB962C8B-B14F-4D97-AF65-F5344CB8AC3E}">
        <p14:creationId xmlns:p14="http://schemas.microsoft.com/office/powerpoint/2010/main" val="24681122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9513" y="38732"/>
            <a:ext cx="10080000" cy="880844"/>
          </a:xfrm>
        </p:spPr>
        <p:txBody>
          <a:bodyPr>
            <a:noAutofit/>
          </a:bodyPr>
          <a:lstStyle/>
          <a:p>
            <a:r>
              <a:rPr lang="hu-HU" sz="4000" dirty="0" err="1" smtClean="0"/>
              <a:t>Facet</a:t>
            </a:r>
            <a:r>
              <a:rPr lang="hu-HU" sz="4000" dirty="0" smtClean="0"/>
              <a:t> of an </a:t>
            </a:r>
            <a:r>
              <a:rPr lang="hu-HU" sz="4000" dirty="0" err="1" smtClean="0"/>
              <a:t>Information</a:t>
            </a:r>
            <a:r>
              <a:rPr lang="hu-HU" sz="4000" dirty="0" smtClean="0"/>
              <a:t> System</a:t>
            </a:r>
            <a:endParaRPr lang="en-US" sz="4000" dirty="0"/>
          </a:p>
        </p:txBody>
      </p:sp>
      <p:sp>
        <p:nvSpPr>
          <p:cNvPr id="5" name="Date Placeholder 4"/>
          <p:cNvSpPr>
            <a:spLocks noGrp="1"/>
          </p:cNvSpPr>
          <p:nvPr>
            <p:ph type="dt" sz="half" idx="10"/>
          </p:nvPr>
        </p:nvSpPr>
        <p:spPr/>
        <p:txBody>
          <a:bodyPr/>
          <a:lstStyle/>
          <a:p>
            <a:fld id="{931F324A-0119-45EF-A02A-BE8912EC082A}" type="datetime1">
              <a:rPr lang="hu-HU" smtClean="0"/>
              <a:t>2022.05.24.</a:t>
            </a:fld>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28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67613184"/>
              </p:ext>
            </p:extLst>
          </p:nvPr>
        </p:nvGraphicFramePr>
        <p:xfrm>
          <a:off x="0" y="902344"/>
          <a:ext cx="7431578" cy="5955656"/>
        </p:xfrm>
        <a:graphic>
          <a:graphicData uri="http://schemas.openxmlformats.org/presentationml/2006/ole">
            <mc:AlternateContent xmlns:mc="http://schemas.openxmlformats.org/markup-compatibility/2006">
              <mc:Choice xmlns:v="urn:schemas-microsoft-com:vml" Requires="v">
                <p:oleObj spid="_x0000_s3083" name="Acrobat Document" r:id="rId3" imgW="6810120" imgH="5457514" progId="AcroExch.Document.DC">
                  <p:embed/>
                </p:oleObj>
              </mc:Choice>
              <mc:Fallback>
                <p:oleObj name="Acrobat Document" r:id="rId3" imgW="6810120" imgH="5457514" progId="AcroExch.Document.DC">
                  <p:embed/>
                  <p:pic>
                    <p:nvPicPr>
                      <p:cNvPr id="0" name=""/>
                      <p:cNvPicPr/>
                      <p:nvPr/>
                    </p:nvPicPr>
                    <p:blipFill>
                      <a:blip r:embed="rId4"/>
                      <a:stretch>
                        <a:fillRect/>
                      </a:stretch>
                    </p:blipFill>
                    <p:spPr>
                      <a:xfrm>
                        <a:off x="0" y="902344"/>
                        <a:ext cx="7431578" cy="5955656"/>
                      </a:xfrm>
                      <a:prstGeom prst="rect">
                        <a:avLst/>
                      </a:prstGeom>
                    </p:spPr>
                  </p:pic>
                </p:oleObj>
              </mc:Fallback>
            </mc:AlternateContent>
          </a:graphicData>
        </a:graphic>
      </p:graphicFrame>
    </p:spTree>
    <p:extLst>
      <p:ext uri="{BB962C8B-B14F-4D97-AF65-F5344CB8AC3E}">
        <p14:creationId xmlns:p14="http://schemas.microsoft.com/office/powerpoint/2010/main" val="3019067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80000" cy="880844"/>
          </a:xfrm>
        </p:spPr>
        <p:txBody>
          <a:bodyPr>
            <a:noAutofit/>
          </a:bodyPr>
          <a:lstStyle/>
          <a:p>
            <a:r>
              <a:rPr lang="hu-HU" sz="3600" dirty="0" err="1" smtClean="0"/>
              <a:t>Documents</a:t>
            </a:r>
            <a:r>
              <a:rPr lang="hu-HU" sz="3600" dirty="0" smtClean="0"/>
              <a:t>,  workflow and </a:t>
            </a:r>
            <a:r>
              <a:rPr lang="hu-HU" sz="3600" dirty="0" err="1" smtClean="0"/>
              <a:t>activities</a:t>
            </a:r>
            <a:endParaRPr lang="en-US" sz="3600" dirty="0"/>
          </a:p>
        </p:txBody>
      </p:sp>
      <p:sp>
        <p:nvSpPr>
          <p:cNvPr id="5" name="Date Placeholder 4"/>
          <p:cNvSpPr>
            <a:spLocks noGrp="1"/>
          </p:cNvSpPr>
          <p:nvPr>
            <p:ph type="dt" sz="half" idx="10"/>
          </p:nvPr>
        </p:nvSpPr>
        <p:spPr/>
        <p:txBody>
          <a:bodyPr/>
          <a:lstStyle/>
          <a:p>
            <a:fld id="{57075F9E-388D-4892-9052-1441402BDEC8}" type="datetime1">
              <a:rPr lang="hu-HU" smtClean="0"/>
              <a:t>2022.05.24.</a:t>
            </a:fld>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29</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285808858"/>
              </p:ext>
            </p:extLst>
          </p:nvPr>
        </p:nvGraphicFramePr>
        <p:xfrm>
          <a:off x="-60619" y="875737"/>
          <a:ext cx="9653506" cy="5982263"/>
        </p:xfrm>
        <a:graphic>
          <a:graphicData uri="http://schemas.openxmlformats.org/presentationml/2006/ole">
            <mc:AlternateContent xmlns:mc="http://schemas.openxmlformats.org/markup-compatibility/2006">
              <mc:Choice xmlns:v="urn:schemas-microsoft-com:vml" Requires="v">
                <p:oleObj spid="_x0000_s1035" name="Acrobat Document" r:id="rId3" imgW="8019720" imgH="5667030" progId="AcroExch.Document.DC">
                  <p:embed/>
                </p:oleObj>
              </mc:Choice>
              <mc:Fallback>
                <p:oleObj name="Acrobat Document" r:id="rId3" imgW="8019720" imgH="5667030" progId="AcroExch.Document.DC">
                  <p:embed/>
                  <p:pic>
                    <p:nvPicPr>
                      <p:cNvPr id="0" name=""/>
                      <p:cNvPicPr/>
                      <p:nvPr/>
                    </p:nvPicPr>
                    <p:blipFill>
                      <a:blip r:embed="rId4"/>
                      <a:stretch>
                        <a:fillRect/>
                      </a:stretch>
                    </p:blipFill>
                    <p:spPr>
                      <a:xfrm>
                        <a:off x="-60619" y="875737"/>
                        <a:ext cx="9653506" cy="5982263"/>
                      </a:xfrm>
                      <a:prstGeom prst="rect">
                        <a:avLst/>
                      </a:prstGeom>
                    </p:spPr>
                  </p:pic>
                </p:oleObj>
              </mc:Fallback>
            </mc:AlternateContent>
          </a:graphicData>
        </a:graphic>
      </p:graphicFrame>
    </p:spTree>
    <p:extLst>
      <p:ext uri="{BB962C8B-B14F-4D97-AF65-F5344CB8AC3E}">
        <p14:creationId xmlns:p14="http://schemas.microsoft.com/office/powerpoint/2010/main" val="2349549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Science for Finance: Best-Suited Methods and Enterprise Architectures</a:t>
            </a:r>
          </a:p>
        </p:txBody>
      </p:sp>
      <p:sp>
        <p:nvSpPr>
          <p:cNvPr id="3" name="Content Placeholder 2"/>
          <p:cNvSpPr>
            <a:spLocks noGrp="1"/>
          </p:cNvSpPr>
          <p:nvPr>
            <p:ph sz="quarter" idx="10"/>
          </p:nvPr>
        </p:nvSpPr>
        <p:spPr/>
        <p:txBody>
          <a:bodyPr/>
          <a:lstStyle/>
          <a:p>
            <a:r>
              <a:rPr lang="en-US" dirty="0"/>
              <a:t>Overview article</a:t>
            </a:r>
          </a:p>
          <a:p>
            <a:r>
              <a:rPr lang="en-US" dirty="0"/>
              <a:t>Processing case studies</a:t>
            </a:r>
          </a:p>
          <a:p>
            <a:r>
              <a:rPr lang="en-US" dirty="0"/>
              <a:t>Preparing further work</a:t>
            </a:r>
          </a:p>
          <a:p>
            <a:r>
              <a:rPr lang="en-US" dirty="0"/>
              <a:t>Introduction to the topic for Ph.D. and MS.C. </a:t>
            </a:r>
            <a:r>
              <a:rPr lang="en-US" dirty="0" smtClean="0"/>
              <a:t>student</a:t>
            </a:r>
            <a:r>
              <a:rPr lang="hu-HU" dirty="0" smtClean="0"/>
              <a:t>s</a:t>
            </a:r>
          </a:p>
        </p:txBody>
      </p:sp>
      <p:sp>
        <p:nvSpPr>
          <p:cNvPr id="4" name="Date Placeholder 3"/>
          <p:cNvSpPr>
            <a:spLocks noGrp="1"/>
          </p:cNvSpPr>
          <p:nvPr>
            <p:ph type="dt" sz="half" idx="11"/>
          </p:nvPr>
        </p:nvSpPr>
        <p:spPr/>
        <p:txBody>
          <a:bodyPr/>
          <a:lstStyle/>
          <a:p>
            <a:fld id="{3ACD25FA-0AAE-4581-8FDF-C5BA43FEFA38}" type="datetime1">
              <a:rPr lang="hu-HU" smtClean="0"/>
              <a:t>2022.05.24.</a:t>
            </a:fld>
            <a:endParaRPr lang="en-US"/>
          </a:p>
        </p:txBody>
      </p:sp>
      <p:sp>
        <p:nvSpPr>
          <p:cNvPr id="5" name="Slide Number Placeholder 4"/>
          <p:cNvSpPr>
            <a:spLocks noGrp="1"/>
          </p:cNvSpPr>
          <p:nvPr>
            <p:ph type="sldNum" sz="quarter" idx="13"/>
          </p:nvPr>
        </p:nvSpPr>
        <p:spPr/>
        <p:txBody>
          <a:bodyPr/>
          <a:lstStyle/>
          <a:p>
            <a:fld id="{704F0811-A64E-4F03-A889-926C040EAF26}" type="slidenum">
              <a:rPr lang="en-US" smtClean="0"/>
              <a:t>3</a:t>
            </a:fld>
            <a:endParaRPr lang="en-US"/>
          </a:p>
        </p:txBody>
      </p:sp>
    </p:spTree>
    <p:extLst>
      <p:ext uri="{BB962C8B-B14F-4D97-AF65-F5344CB8AC3E}">
        <p14:creationId xmlns:p14="http://schemas.microsoft.com/office/powerpoint/2010/main" val="25706820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4238"/>
            <a:ext cx="10956175" cy="880844"/>
          </a:xfrm>
        </p:spPr>
        <p:txBody>
          <a:bodyPr>
            <a:noAutofit/>
          </a:bodyPr>
          <a:lstStyle/>
          <a:p>
            <a:r>
              <a:rPr lang="hu-HU" sz="4400" dirty="0" err="1" smtClean="0"/>
              <a:t>Coding</a:t>
            </a:r>
            <a:r>
              <a:rPr lang="hu-HU" sz="4400" dirty="0" smtClean="0"/>
              <a:t> </a:t>
            </a:r>
            <a:r>
              <a:rPr lang="hu-HU" sz="4400" dirty="0" err="1" smtClean="0"/>
              <a:t>into</a:t>
            </a:r>
            <a:r>
              <a:rPr lang="hu-HU" sz="4400" dirty="0" smtClean="0"/>
              <a:t> </a:t>
            </a:r>
            <a:r>
              <a:rPr lang="hu-HU" sz="4400" dirty="0" err="1" smtClean="0"/>
              <a:t>directed</a:t>
            </a:r>
            <a:r>
              <a:rPr lang="hu-HU" sz="4400" dirty="0" smtClean="0"/>
              <a:t> hypergraph</a:t>
            </a:r>
            <a:endParaRPr lang="en-US" sz="4400" dirty="0"/>
          </a:p>
        </p:txBody>
      </p:sp>
      <p:sp>
        <p:nvSpPr>
          <p:cNvPr id="5" name="Date Placeholder 4"/>
          <p:cNvSpPr>
            <a:spLocks noGrp="1"/>
          </p:cNvSpPr>
          <p:nvPr>
            <p:ph type="dt" sz="half" idx="10"/>
          </p:nvPr>
        </p:nvSpPr>
        <p:spPr/>
        <p:txBody>
          <a:bodyPr/>
          <a:lstStyle/>
          <a:p>
            <a:fld id="{57075F9E-388D-4892-9052-1441402BDEC8}" type="datetime1">
              <a:rPr lang="hu-HU" smtClean="0"/>
              <a:t>2022.05.24.</a:t>
            </a:fld>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30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79288749"/>
              </p:ext>
            </p:extLst>
          </p:nvPr>
        </p:nvGraphicFramePr>
        <p:xfrm>
          <a:off x="0" y="1013998"/>
          <a:ext cx="11114893" cy="5844002"/>
        </p:xfrm>
        <a:graphic>
          <a:graphicData uri="http://schemas.openxmlformats.org/presentationml/2006/ole">
            <mc:AlternateContent xmlns:mc="http://schemas.openxmlformats.org/markup-compatibility/2006">
              <mc:Choice xmlns:v="urn:schemas-microsoft-com:vml" Requires="v">
                <p:oleObj spid="_x0000_s2059" name="Acrobat Document" r:id="rId3" imgW="31051440" imgH="16325741" progId="AcroExch.Document.DC">
                  <p:embed/>
                </p:oleObj>
              </mc:Choice>
              <mc:Fallback>
                <p:oleObj name="Acrobat Document" r:id="rId3" imgW="31051440" imgH="16325741" progId="AcroExch.Document.DC">
                  <p:embed/>
                  <p:pic>
                    <p:nvPicPr>
                      <p:cNvPr id="0" name=""/>
                      <p:cNvPicPr/>
                      <p:nvPr/>
                    </p:nvPicPr>
                    <p:blipFill>
                      <a:blip r:embed="rId4"/>
                      <a:stretch>
                        <a:fillRect/>
                      </a:stretch>
                    </p:blipFill>
                    <p:spPr>
                      <a:xfrm>
                        <a:off x="0" y="1013998"/>
                        <a:ext cx="11114893" cy="5844002"/>
                      </a:xfrm>
                      <a:prstGeom prst="rect">
                        <a:avLst/>
                      </a:prstGeom>
                    </p:spPr>
                  </p:pic>
                </p:oleObj>
              </mc:Fallback>
            </mc:AlternateContent>
          </a:graphicData>
        </a:graphic>
      </p:graphicFrame>
    </p:spTree>
    <p:extLst>
      <p:ext uri="{BB962C8B-B14F-4D97-AF65-F5344CB8AC3E}">
        <p14:creationId xmlns:p14="http://schemas.microsoft.com/office/powerpoint/2010/main" val="23111240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183"/>
            <a:ext cx="10080000" cy="880844"/>
          </a:xfrm>
        </p:spPr>
        <p:txBody>
          <a:bodyPr>
            <a:noAutofit/>
          </a:bodyPr>
          <a:lstStyle/>
          <a:p>
            <a:r>
              <a:rPr lang="hu-HU" sz="3200" dirty="0" err="1" smtClean="0"/>
              <a:t>Backward</a:t>
            </a:r>
            <a:r>
              <a:rPr lang="hu-HU" sz="3200" dirty="0" smtClean="0"/>
              <a:t> and </a:t>
            </a:r>
            <a:r>
              <a:rPr lang="hu-HU" sz="3200" dirty="0" err="1" smtClean="0"/>
              <a:t>forward</a:t>
            </a:r>
            <a:r>
              <a:rPr lang="hu-HU" sz="3200" dirty="0" smtClean="0"/>
              <a:t> </a:t>
            </a:r>
            <a:r>
              <a:rPr lang="hu-HU" sz="3200" dirty="0" err="1" smtClean="0"/>
              <a:t>directed</a:t>
            </a:r>
            <a:r>
              <a:rPr lang="hu-HU" sz="3200" dirty="0" smtClean="0"/>
              <a:t> hypergraph</a:t>
            </a:r>
            <a:endParaRPr lang="en-US" sz="3200" dirty="0"/>
          </a:p>
        </p:txBody>
      </p:sp>
      <p:sp>
        <p:nvSpPr>
          <p:cNvPr id="5" name="Date Placeholder 4"/>
          <p:cNvSpPr>
            <a:spLocks noGrp="1"/>
          </p:cNvSpPr>
          <p:nvPr>
            <p:ph type="dt" sz="half" idx="10"/>
          </p:nvPr>
        </p:nvSpPr>
        <p:spPr/>
        <p:txBody>
          <a:bodyPr/>
          <a:lstStyle/>
          <a:p>
            <a:fld id="{57075F9E-388D-4892-9052-1441402BDEC8}" type="datetime1">
              <a:rPr lang="hu-HU" smtClean="0"/>
              <a:t>2022.05.24.</a:t>
            </a:fld>
            <a:endParaRPr lang="en-US"/>
          </a:p>
        </p:txBody>
      </p:sp>
      <p:sp>
        <p:nvSpPr>
          <p:cNvPr id="6" name="Slide Number Placeholder 5"/>
          <p:cNvSpPr>
            <a:spLocks noGrp="1"/>
          </p:cNvSpPr>
          <p:nvPr>
            <p:ph type="sldNum" sz="quarter" idx="12"/>
          </p:nvPr>
        </p:nvSpPr>
        <p:spPr/>
        <p:txBody>
          <a:bodyPr/>
          <a:lstStyle/>
          <a:p>
            <a:fld id="{704F0811-A64E-4F03-A889-926C040EAF26}" type="slidenum">
              <a:rPr lang="en-US" smtClean="0"/>
              <a:t>31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32787425"/>
              </p:ext>
            </p:extLst>
          </p:nvPr>
        </p:nvGraphicFramePr>
        <p:xfrm>
          <a:off x="0" y="1436437"/>
          <a:ext cx="8628611" cy="5421563"/>
        </p:xfrm>
        <a:graphic>
          <a:graphicData uri="http://schemas.openxmlformats.org/presentationml/2006/ole">
            <mc:AlternateContent xmlns:mc="http://schemas.openxmlformats.org/markup-compatibility/2006">
              <mc:Choice xmlns:v="urn:schemas-microsoft-com:vml" Requires="v">
                <p:oleObj spid="_x0000_s4106" name="Acrobat Document" r:id="rId3" imgW="8143560" imgH="7114927" progId="AcroExch.Document.DC">
                  <p:embed/>
                </p:oleObj>
              </mc:Choice>
              <mc:Fallback>
                <p:oleObj name="Acrobat Document" r:id="rId3" imgW="8143560" imgH="7114927" progId="AcroExch.Document.DC">
                  <p:embed/>
                  <p:pic>
                    <p:nvPicPr>
                      <p:cNvPr id="0" name=""/>
                      <p:cNvPicPr/>
                      <p:nvPr/>
                    </p:nvPicPr>
                    <p:blipFill>
                      <a:blip r:embed="rId4"/>
                      <a:stretch>
                        <a:fillRect/>
                      </a:stretch>
                    </p:blipFill>
                    <p:spPr>
                      <a:xfrm>
                        <a:off x="0" y="1436437"/>
                        <a:ext cx="8628611" cy="5421563"/>
                      </a:xfrm>
                      <a:prstGeom prst="rect">
                        <a:avLst/>
                      </a:prstGeom>
                    </p:spPr>
                  </p:pic>
                </p:oleObj>
              </mc:Fallback>
            </mc:AlternateContent>
          </a:graphicData>
        </a:graphic>
      </p:graphicFrame>
    </p:spTree>
    <p:extLst>
      <p:ext uri="{BB962C8B-B14F-4D97-AF65-F5344CB8AC3E}">
        <p14:creationId xmlns:p14="http://schemas.microsoft.com/office/powerpoint/2010/main" val="2570400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5558"/>
            <a:ext cx="10080000" cy="880844"/>
          </a:xfrm>
        </p:spPr>
        <p:txBody>
          <a:bodyPr>
            <a:noAutofit/>
          </a:bodyPr>
          <a:lstStyle/>
          <a:p>
            <a:r>
              <a:rPr lang="hu-HU" sz="2800" dirty="0" err="1" smtClean="0"/>
              <a:t>Practical</a:t>
            </a:r>
            <a:r>
              <a:rPr lang="hu-HU" sz="2800" dirty="0" smtClean="0"/>
              <a:t> </a:t>
            </a:r>
            <a:r>
              <a:rPr lang="hu-HU" sz="2800" dirty="0" err="1" smtClean="0"/>
              <a:t>Application</a:t>
            </a:r>
            <a:r>
              <a:rPr lang="hu-HU" sz="2800" dirty="0" smtClean="0"/>
              <a:t> – Digital </a:t>
            </a:r>
            <a:r>
              <a:rPr lang="hu-HU" sz="2800" dirty="0" err="1" smtClean="0"/>
              <a:t>Virtual</a:t>
            </a:r>
            <a:r>
              <a:rPr lang="hu-HU" sz="2800" dirty="0" smtClean="0"/>
              <a:t> TWIN –</a:t>
            </a:r>
            <a:r>
              <a:rPr lang="hu-HU" sz="2800" dirty="0" err="1" smtClean="0"/>
              <a:t>to</a:t>
            </a:r>
            <a:r>
              <a:rPr lang="hu-HU" sz="2800" dirty="0" smtClean="0"/>
              <a:t> </a:t>
            </a:r>
            <a:r>
              <a:rPr lang="hu-HU" sz="2800" dirty="0" err="1" smtClean="0"/>
              <a:t>check</a:t>
            </a:r>
            <a:r>
              <a:rPr lang="hu-HU" sz="2800" dirty="0" smtClean="0"/>
              <a:t> </a:t>
            </a:r>
            <a:r>
              <a:rPr lang="hu-HU" sz="2800" dirty="0" err="1" smtClean="0"/>
              <a:t>compliance</a:t>
            </a:r>
            <a:endParaRPr lang="en-US" sz="2800" dirty="0"/>
          </a:p>
        </p:txBody>
      </p:sp>
      <p:sp>
        <p:nvSpPr>
          <p:cNvPr id="2" name="Date Placeholder 1"/>
          <p:cNvSpPr>
            <a:spLocks noGrp="1"/>
          </p:cNvSpPr>
          <p:nvPr>
            <p:ph type="dt" sz="half" idx="10"/>
          </p:nvPr>
        </p:nvSpPr>
        <p:spPr/>
        <p:txBody>
          <a:bodyPr/>
          <a:lstStyle/>
          <a:p>
            <a:fld id="{3DF1154B-4BCE-4E13-9769-CBE8E45E72F8}" type="datetime1">
              <a:rPr lang="hu-HU" smtClean="0"/>
              <a:t>2022.05.24.</a:t>
            </a:fld>
            <a:endParaRPr lang="en-US"/>
          </a:p>
        </p:txBody>
      </p:sp>
      <p:sp>
        <p:nvSpPr>
          <p:cNvPr id="3" name="Slide Number Placeholder 2"/>
          <p:cNvSpPr>
            <a:spLocks noGrp="1"/>
          </p:cNvSpPr>
          <p:nvPr>
            <p:ph type="sldNum" sz="quarter" idx="12"/>
          </p:nvPr>
        </p:nvSpPr>
        <p:spPr/>
        <p:txBody>
          <a:bodyPr/>
          <a:lstStyle/>
          <a:p>
            <a:fld id="{704F0811-A64E-4F03-A889-926C040EAF26}" type="slidenum">
              <a:rPr lang="en-US" smtClean="0"/>
              <a:t>32</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900061898"/>
              </p:ext>
            </p:extLst>
          </p:nvPr>
        </p:nvGraphicFramePr>
        <p:xfrm>
          <a:off x="0" y="1354199"/>
          <a:ext cx="9257088" cy="5503801"/>
        </p:xfrm>
        <a:graphic>
          <a:graphicData uri="http://schemas.openxmlformats.org/presentationml/2006/ole">
            <mc:AlternateContent xmlns:mc="http://schemas.openxmlformats.org/markup-compatibility/2006">
              <mc:Choice xmlns:v="urn:schemas-microsoft-com:vml" Requires="v">
                <p:oleObj spid="_x0000_s5130" name="Acrobat Document" r:id="rId3" imgW="11534760" imgH="5591071" progId="AcroExch.Document.DC">
                  <p:embed/>
                </p:oleObj>
              </mc:Choice>
              <mc:Fallback>
                <p:oleObj name="Acrobat Document" r:id="rId3" imgW="11534760" imgH="5591071" progId="AcroExch.Document.DC">
                  <p:embed/>
                  <p:pic>
                    <p:nvPicPr>
                      <p:cNvPr id="0" name=""/>
                      <p:cNvPicPr/>
                      <p:nvPr/>
                    </p:nvPicPr>
                    <p:blipFill>
                      <a:blip r:embed="rId4"/>
                      <a:stretch>
                        <a:fillRect/>
                      </a:stretch>
                    </p:blipFill>
                    <p:spPr>
                      <a:xfrm>
                        <a:off x="0" y="1354199"/>
                        <a:ext cx="9257088" cy="5503801"/>
                      </a:xfrm>
                      <a:prstGeom prst="rect">
                        <a:avLst/>
                      </a:prstGeom>
                    </p:spPr>
                  </p:pic>
                </p:oleObj>
              </mc:Fallback>
            </mc:AlternateContent>
          </a:graphicData>
        </a:graphic>
      </p:graphicFrame>
    </p:spTree>
    <p:extLst>
      <p:ext uri="{BB962C8B-B14F-4D97-AF65-F5344CB8AC3E}">
        <p14:creationId xmlns:p14="http://schemas.microsoft.com/office/powerpoint/2010/main" val="1896176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txBox="1">
            <a:spLocks/>
          </p:cNvSpPr>
          <p:nvPr/>
        </p:nvSpPr>
        <p:spPr>
          <a:xfrm>
            <a:off x="1108930" y="2339971"/>
            <a:ext cx="9974141" cy="106932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en-US" sz="3600" dirty="0">
                <a:latin typeface="Comic Sans MS" panose="030F0702030302020204" pitchFamily="66" charset="0"/>
              </a:rPr>
              <a:t>Thank you for your attention</a:t>
            </a:r>
          </a:p>
        </p:txBody>
      </p:sp>
      <p:sp>
        <p:nvSpPr>
          <p:cNvPr id="9" name="Alcím 2"/>
          <p:cNvSpPr txBox="1">
            <a:spLocks/>
          </p:cNvSpPr>
          <p:nvPr/>
        </p:nvSpPr>
        <p:spPr>
          <a:xfrm>
            <a:off x="9661894" y="195538"/>
            <a:ext cx="2377711" cy="923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endParaRPr lang="hu-HU" sz="2000" i="1">
              <a:latin typeface="Garamond" panose="02020404030301010803" pitchFamily="18" charset="0"/>
            </a:endParaRPr>
          </a:p>
        </p:txBody>
      </p:sp>
      <p:pic>
        <p:nvPicPr>
          <p:cNvPr id="4" name="Picture 3" descr="question-mark"/>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49811" y="3658677"/>
            <a:ext cx="1016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61309" y="3985186"/>
            <a:ext cx="3602182" cy="369332"/>
          </a:xfrm>
          <a:prstGeom prst="rect">
            <a:avLst/>
          </a:prstGeom>
          <a:noFill/>
        </p:spPr>
        <p:txBody>
          <a:bodyPr wrap="square" rtlCol="0">
            <a:spAutoFit/>
          </a:bodyPr>
          <a:lstStyle/>
          <a:p>
            <a:r>
              <a:rPr lang="hu-HU" dirty="0" smtClean="0"/>
              <a:t>……</a:t>
            </a:r>
            <a:r>
              <a:rPr lang="hu-HU" dirty="0" err="1" smtClean="0">
                <a:latin typeface="Comic Sans MS" panose="030F0702030302020204" pitchFamily="66" charset="0"/>
              </a:rPr>
              <a:t>Questions</a:t>
            </a:r>
            <a:r>
              <a:rPr lang="hu-HU" dirty="0" smtClean="0"/>
              <a:t>?</a:t>
            </a:r>
            <a:endParaRPr lang="en-US" dirty="0"/>
          </a:p>
        </p:txBody>
      </p:sp>
      <p:sp>
        <p:nvSpPr>
          <p:cNvPr id="3" name="Date Placeholder 2"/>
          <p:cNvSpPr>
            <a:spLocks noGrp="1"/>
          </p:cNvSpPr>
          <p:nvPr>
            <p:ph type="dt" sz="half" idx="10"/>
          </p:nvPr>
        </p:nvSpPr>
        <p:spPr/>
        <p:txBody>
          <a:bodyPr/>
          <a:lstStyle/>
          <a:p>
            <a:fld id="{A2A69849-C745-4BD3-9C7E-5AF358ED0465}" type="datetime1">
              <a:rPr lang="hu-HU" smtClean="0"/>
              <a:t>2022.05.24.</a:t>
            </a:fld>
            <a:endParaRPr lang="en-US"/>
          </a:p>
        </p:txBody>
      </p:sp>
      <p:sp>
        <p:nvSpPr>
          <p:cNvPr id="5" name="Slide Number Placeholder 4"/>
          <p:cNvSpPr>
            <a:spLocks noGrp="1"/>
          </p:cNvSpPr>
          <p:nvPr>
            <p:ph type="sldNum" sz="quarter" idx="12"/>
          </p:nvPr>
        </p:nvSpPr>
        <p:spPr/>
        <p:txBody>
          <a:bodyPr/>
          <a:lstStyle/>
          <a:p>
            <a:fld id="{704F0811-A64E-4F03-A889-926C040EAF26}" type="slidenum">
              <a:rPr lang="en-US" smtClean="0"/>
              <a:t>33</a:t>
            </a:fld>
            <a:endParaRPr lang="en-US"/>
          </a:p>
        </p:txBody>
      </p:sp>
    </p:spTree>
    <p:extLst>
      <p:ext uri="{BB962C8B-B14F-4D97-AF65-F5344CB8AC3E}">
        <p14:creationId xmlns:p14="http://schemas.microsoft.com/office/powerpoint/2010/main" val="217955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a:t>
            </a:r>
          </a:p>
          <a:p>
            <a:r>
              <a:rPr lang="en-US" dirty="0"/>
              <a:t>G. </a:t>
            </a:r>
            <a:r>
              <a:rPr lang="en-US" dirty="0" err="1"/>
              <a:t>Pisoni</a:t>
            </a:r>
            <a:r>
              <a:rPr lang="en-US" dirty="0"/>
              <a:t>, B. Molnár, and Á. </a:t>
            </a:r>
            <a:r>
              <a:rPr lang="en-US" dirty="0" err="1"/>
              <a:t>Tarcsi</a:t>
            </a:r>
            <a:r>
              <a:rPr lang="en-US" dirty="0"/>
              <a:t>, “Data science for finance: best-suited methods and enterprise architectures,” </a:t>
            </a:r>
            <a:r>
              <a:rPr lang="en-US" i="1" dirty="0"/>
              <a:t>Applied System Innovation</a:t>
            </a:r>
            <a:r>
              <a:rPr lang="en-US" dirty="0"/>
              <a:t>, vol. 4, no. 3, Art. no. 3, Sep. 2021, </a:t>
            </a:r>
            <a:r>
              <a:rPr lang="en-US" dirty="0" err="1"/>
              <a:t>doi</a:t>
            </a:r>
            <a:r>
              <a:rPr lang="en-US" dirty="0"/>
              <a:t>: 10.3390/asi4030069.</a:t>
            </a:r>
          </a:p>
          <a:p>
            <a:endParaRPr lang="en-US" dirty="0"/>
          </a:p>
        </p:txBody>
      </p:sp>
      <p:sp>
        <p:nvSpPr>
          <p:cNvPr id="3" name="Title 2"/>
          <p:cNvSpPr>
            <a:spLocks noGrp="1"/>
          </p:cNvSpPr>
          <p:nvPr>
            <p:ph type="title"/>
          </p:nvPr>
        </p:nvSpPr>
        <p:spPr/>
        <p:txBody>
          <a:bodyPr>
            <a:normAutofit fontScale="90000"/>
          </a:bodyPr>
          <a:lstStyle/>
          <a:p>
            <a:endParaRPr lang="en-US"/>
          </a:p>
        </p:txBody>
      </p:sp>
      <p:pic>
        <p:nvPicPr>
          <p:cNvPr id="7" name="Content Placeholder 6"/>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523875" y="3342063"/>
            <a:ext cx="1695450" cy="1695450"/>
          </a:xfrm>
        </p:spPr>
      </p:pic>
      <p:sp>
        <p:nvSpPr>
          <p:cNvPr id="5" name="Date Placeholder 4"/>
          <p:cNvSpPr>
            <a:spLocks noGrp="1"/>
          </p:cNvSpPr>
          <p:nvPr>
            <p:ph type="dt" sz="half" idx="11"/>
          </p:nvPr>
        </p:nvSpPr>
        <p:spPr/>
        <p:txBody>
          <a:bodyPr/>
          <a:lstStyle/>
          <a:p>
            <a:fld id="{931F324A-0119-45EF-A02A-BE8912EC082A}" type="datetime1">
              <a:rPr lang="hu-HU" smtClean="0"/>
              <a:t>2022.05.24.</a:t>
            </a:fld>
            <a:endParaRPr lang="en-US"/>
          </a:p>
        </p:txBody>
      </p:sp>
      <p:sp>
        <p:nvSpPr>
          <p:cNvPr id="6" name="Slide Number Placeholder 5"/>
          <p:cNvSpPr>
            <a:spLocks noGrp="1"/>
          </p:cNvSpPr>
          <p:nvPr>
            <p:ph type="sldNum" sz="quarter" idx="13"/>
          </p:nvPr>
        </p:nvSpPr>
        <p:spPr/>
        <p:txBody>
          <a:bodyPr/>
          <a:lstStyle/>
          <a:p>
            <a:fld id="{704F0811-A64E-4F03-A889-926C040EAF26}" type="slidenum">
              <a:rPr lang="en-US" smtClean="0"/>
              <a:t>4</a:t>
            </a:fld>
            <a:endParaRPr lang="en-US"/>
          </a:p>
        </p:txBody>
      </p:sp>
    </p:spTree>
    <p:extLst>
      <p:ext uri="{BB962C8B-B14F-4D97-AF65-F5344CB8AC3E}">
        <p14:creationId xmlns:p14="http://schemas.microsoft.com/office/powerpoint/2010/main" val="1870383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A51C-3CDD-4EED-AF7A-E4A41C46A37A}"/>
              </a:ext>
            </a:extLst>
          </p:cNvPr>
          <p:cNvSpPr>
            <a:spLocks noGrp="1"/>
          </p:cNvSpPr>
          <p:nvPr>
            <p:ph type="ctrTitle"/>
          </p:nvPr>
        </p:nvSpPr>
        <p:spPr>
          <a:xfrm>
            <a:off x="1524003" y="1999615"/>
            <a:ext cx="9144000" cy="2764028"/>
          </a:xfrm>
        </p:spPr>
        <p:txBody>
          <a:bodyPr anchor="ctr">
            <a:normAutofit/>
          </a:bodyPr>
          <a:lstStyle/>
          <a:p>
            <a:r>
              <a:rPr lang="en-GB" sz="5000" b="0" i="0">
                <a:effectLst/>
                <a:latin typeface="Arial" panose="020B0604020202020204" pitchFamily="34" charset="0"/>
              </a:rPr>
              <a:t>Model to Program and Block-chain approaches for Business Processes and Workflows</a:t>
            </a:r>
            <a:endParaRPr lang="en-GB" sz="5000"/>
          </a:p>
        </p:txBody>
      </p:sp>
      <p:sp>
        <p:nvSpPr>
          <p:cNvPr id="3" name="Subtitle 2">
            <a:extLst>
              <a:ext uri="{FF2B5EF4-FFF2-40B4-BE49-F238E27FC236}">
                <a16:creationId xmlns:a16="http://schemas.microsoft.com/office/drawing/2014/main" id="{6AB9E0B6-4399-4D10-932C-71380CF59D8C}"/>
              </a:ext>
            </a:extLst>
          </p:cNvPr>
          <p:cNvSpPr>
            <a:spLocks noGrp="1"/>
          </p:cNvSpPr>
          <p:nvPr>
            <p:ph type="subTitle" idx="1"/>
          </p:nvPr>
        </p:nvSpPr>
        <p:spPr>
          <a:xfrm>
            <a:off x="819756" y="4447730"/>
            <a:ext cx="8258176" cy="631825"/>
          </a:xfrm>
        </p:spPr>
        <p:txBody>
          <a:bodyPr anchor="ctr">
            <a:normAutofit/>
          </a:bodyPr>
          <a:lstStyle/>
          <a:p>
            <a:r>
              <a:rPr lang="en-GB" sz="1800" b="0" i="0" dirty="0" err="1">
                <a:effectLst/>
                <a:latin typeface="Arial" panose="020B0604020202020204" pitchFamily="34" charset="0"/>
              </a:rPr>
              <a:t>Meriem</a:t>
            </a:r>
            <a:r>
              <a:rPr lang="en-GB" sz="1800" b="0" i="0" dirty="0">
                <a:effectLst/>
                <a:latin typeface="Arial" panose="020B0604020202020204" pitchFamily="34" charset="0"/>
              </a:rPr>
              <a:t> </a:t>
            </a:r>
            <a:r>
              <a:rPr lang="en-GB" sz="1800" b="0" i="0" dirty="0" err="1">
                <a:effectLst/>
                <a:latin typeface="Arial" panose="020B0604020202020204" pitchFamily="34" charset="0"/>
              </a:rPr>
              <a:t>Kherbouche</a:t>
            </a:r>
            <a:r>
              <a:rPr lang="en-GB" sz="1800" b="0" i="0" dirty="0">
                <a:effectLst/>
                <a:latin typeface="Arial" panose="020B0604020202020204" pitchFamily="34" charset="0"/>
              </a:rPr>
              <a:t>, Galena </a:t>
            </a:r>
            <a:r>
              <a:rPr lang="en-GB" sz="1800" b="0" i="0" dirty="0" err="1">
                <a:effectLst/>
                <a:latin typeface="Arial" panose="020B0604020202020204" pitchFamily="34" charset="0"/>
              </a:rPr>
              <a:t>Pisoni</a:t>
            </a:r>
            <a:r>
              <a:rPr lang="en-GB" sz="1800" b="0" i="0" dirty="0">
                <a:effectLst/>
                <a:latin typeface="Arial" panose="020B0604020202020204" pitchFamily="34" charset="0"/>
              </a:rPr>
              <a:t>, Bálint Molnár</a:t>
            </a:r>
            <a:r>
              <a:rPr lang="en-GB" sz="1800" dirty="0"/>
              <a:t/>
            </a:r>
            <a:br>
              <a:rPr lang="en-GB" sz="1800" dirty="0"/>
            </a:br>
            <a:endParaRPr lang="en-GB" sz="1800" dirty="0"/>
          </a:p>
        </p:txBody>
      </p:sp>
    </p:spTree>
    <p:extLst>
      <p:ext uri="{BB962C8B-B14F-4D97-AF65-F5344CB8AC3E}">
        <p14:creationId xmlns:p14="http://schemas.microsoft.com/office/powerpoint/2010/main" val="54557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7FAF-5263-4D00-A48E-CC9944B1F076}"/>
              </a:ext>
            </a:extLst>
          </p:cNvPr>
          <p:cNvSpPr>
            <a:spLocks noGrp="1"/>
          </p:cNvSpPr>
          <p:nvPr>
            <p:ph type="title"/>
          </p:nvPr>
        </p:nvSpPr>
        <p:spPr>
          <a:xfrm>
            <a:off x="1115568" y="548640"/>
            <a:ext cx="10168128" cy="1179576"/>
          </a:xfrm>
        </p:spPr>
        <p:txBody>
          <a:bodyPr>
            <a:normAutofit/>
          </a:bodyPr>
          <a:lstStyle/>
          <a:p>
            <a:r>
              <a:rPr lang="en-GB" sz="4000" b="1" dirty="0">
                <a:solidFill>
                  <a:schemeClr val="accent2"/>
                </a:solidFill>
              </a:rPr>
              <a:t>Summary</a:t>
            </a:r>
          </a:p>
        </p:txBody>
      </p:sp>
      <p:sp>
        <p:nvSpPr>
          <p:cNvPr id="3" name="Content Placeholder 2">
            <a:extLst>
              <a:ext uri="{FF2B5EF4-FFF2-40B4-BE49-F238E27FC236}">
                <a16:creationId xmlns:a16="http://schemas.microsoft.com/office/drawing/2014/main" id="{F68B1754-5059-4AE3-93F0-8E885DBFFAB6}"/>
              </a:ext>
            </a:extLst>
          </p:cNvPr>
          <p:cNvSpPr>
            <a:spLocks noGrp="1"/>
          </p:cNvSpPr>
          <p:nvPr>
            <p:ph idx="1"/>
          </p:nvPr>
        </p:nvSpPr>
        <p:spPr>
          <a:xfrm>
            <a:off x="733183" y="1728216"/>
            <a:ext cx="10168128" cy="3695020"/>
          </a:xfrm>
        </p:spPr>
        <p:txBody>
          <a:bodyPr>
            <a:normAutofit/>
          </a:bodyPr>
          <a:lstStyle/>
          <a:p>
            <a:r>
              <a:rPr lang="en-GB" sz="3200" dirty="0"/>
              <a:t>We investigate the utilization of Block-chain technology for model checking of Workflows, Business Processes to ensure consistency, integrity and security in dynamically changing business environment. </a:t>
            </a:r>
          </a:p>
          <a:p>
            <a:r>
              <a:rPr lang="en-GB" sz="3200" dirty="0"/>
              <a:t>We transform the block-chain to UML activity diagram followed by a verification using petri nets to guarantee a distributed computing system and scalable with mutable data. </a:t>
            </a:r>
          </a:p>
        </p:txBody>
      </p:sp>
    </p:spTree>
    <p:extLst>
      <p:ext uri="{BB962C8B-B14F-4D97-AF65-F5344CB8AC3E}">
        <p14:creationId xmlns:p14="http://schemas.microsoft.com/office/powerpoint/2010/main" val="21192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959A-5EE4-4C81-A7E0-71A2EB1CE84E}"/>
              </a:ext>
            </a:extLst>
          </p:cNvPr>
          <p:cNvSpPr>
            <a:spLocks noGrp="1"/>
          </p:cNvSpPr>
          <p:nvPr>
            <p:ph type="title"/>
          </p:nvPr>
        </p:nvSpPr>
        <p:spPr>
          <a:xfrm>
            <a:off x="0" y="116378"/>
            <a:ext cx="10168128" cy="1179576"/>
          </a:xfrm>
        </p:spPr>
        <p:txBody>
          <a:bodyPr>
            <a:normAutofit/>
          </a:bodyPr>
          <a:lstStyle/>
          <a:p>
            <a:r>
              <a:rPr lang="en-GB" sz="4000" b="1" dirty="0">
                <a:solidFill>
                  <a:schemeClr val="accent2"/>
                </a:solidFill>
              </a:rPr>
              <a:t>UML profile for blockchain</a:t>
            </a:r>
          </a:p>
        </p:txBody>
      </p:sp>
      <p:sp>
        <p:nvSpPr>
          <p:cNvPr id="3" name="Content Placeholder 2">
            <a:extLst>
              <a:ext uri="{FF2B5EF4-FFF2-40B4-BE49-F238E27FC236}">
                <a16:creationId xmlns:a16="http://schemas.microsoft.com/office/drawing/2014/main" id="{A197790F-612E-49AC-8572-FFAFEC3FC206}"/>
              </a:ext>
            </a:extLst>
          </p:cNvPr>
          <p:cNvSpPr>
            <a:spLocks noGrp="1"/>
          </p:cNvSpPr>
          <p:nvPr>
            <p:ph idx="1"/>
          </p:nvPr>
        </p:nvSpPr>
        <p:spPr>
          <a:xfrm>
            <a:off x="217794" y="1135281"/>
            <a:ext cx="10168128" cy="3695020"/>
          </a:xfrm>
        </p:spPr>
        <p:txBody>
          <a:bodyPr>
            <a:noAutofit/>
          </a:bodyPr>
          <a:lstStyle/>
          <a:p>
            <a:r>
              <a:rPr lang="en-GB" sz="3200" dirty="0">
                <a:latin typeface="Times New Roman" panose="02020603050405020304" pitchFamily="18" charset="0"/>
                <a:cs typeface="Times New Roman" panose="02020603050405020304" pitchFamily="18" charset="0"/>
              </a:rPr>
              <a:t>We propose to create a structured UML profile, a new meta-model,  to lightweight extend the UML meta-model by adding the block-chain part to the Activity diagram. </a:t>
            </a:r>
          </a:p>
          <a:p>
            <a:r>
              <a:rPr lang="en-GB" sz="3200" dirty="0">
                <a:latin typeface="Times New Roman" panose="02020603050405020304" pitchFamily="18" charset="0"/>
                <a:cs typeface="Times New Roman" panose="02020603050405020304" pitchFamily="18" charset="0"/>
              </a:rPr>
              <a:t>Profiles allow adaptation of the</a:t>
            </a:r>
            <a:r>
              <a:rPr lang="en-GB" sz="3200" b="1" i="1" dirty="0">
                <a:latin typeface="Times New Roman" panose="02020603050405020304" pitchFamily="18" charset="0"/>
                <a:cs typeface="Times New Roman" panose="02020603050405020304" pitchFamily="18" charset="0"/>
              </a:rPr>
              <a:t> UML meta-model for platforms like Java platform, .NET Framework,</a:t>
            </a:r>
            <a:r>
              <a:rPr lang="en-GB" sz="3200" dirty="0">
                <a:latin typeface="Times New Roman" panose="02020603050405020304" pitchFamily="18" charset="0"/>
                <a:cs typeface="Times New Roman" panose="02020603050405020304" pitchFamily="18" charset="0"/>
              </a:rPr>
              <a:t> etc... or domains such as our case business process modelling, insurance, medical applications, service-oriented architecture, etc. </a:t>
            </a:r>
          </a:p>
        </p:txBody>
      </p:sp>
    </p:spTree>
    <p:extLst>
      <p:ext uri="{BB962C8B-B14F-4D97-AF65-F5344CB8AC3E}">
        <p14:creationId xmlns:p14="http://schemas.microsoft.com/office/powerpoint/2010/main" val="107154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4313E6D7-43AE-3130-4B54-70344BDBB426}"/>
              </a:ext>
            </a:extLst>
          </p:cNvPr>
          <p:cNvPicPr>
            <a:picLocks noGrp="1" noChangeAspect="1"/>
          </p:cNvPicPr>
          <p:nvPr>
            <p:ph idx="1"/>
          </p:nvPr>
        </p:nvPicPr>
        <p:blipFill>
          <a:blip r:embed="rId2"/>
          <a:stretch>
            <a:fillRect/>
          </a:stretch>
        </p:blipFill>
        <p:spPr>
          <a:xfrm>
            <a:off x="156895" y="1404839"/>
            <a:ext cx="6261886" cy="5270907"/>
          </a:xfrm>
        </p:spPr>
      </p:pic>
      <p:sp>
        <p:nvSpPr>
          <p:cNvPr id="3" name="Title 2">
            <a:extLst>
              <a:ext uri="{FF2B5EF4-FFF2-40B4-BE49-F238E27FC236}">
                <a16:creationId xmlns:a16="http://schemas.microsoft.com/office/drawing/2014/main" id="{A6089792-7C48-06C5-2868-E65C9FCD9EB7}"/>
              </a:ext>
            </a:extLst>
          </p:cNvPr>
          <p:cNvSpPr>
            <a:spLocks noGrp="1"/>
          </p:cNvSpPr>
          <p:nvPr>
            <p:ph type="title"/>
          </p:nvPr>
        </p:nvSpPr>
        <p:spPr/>
        <p:txBody>
          <a:bodyPr>
            <a:normAutofit fontScale="90000"/>
          </a:bodyPr>
          <a:lstStyle/>
          <a:p>
            <a:r>
              <a:rPr lang="en-GB">
                <a:ea typeface="+mj-lt"/>
                <a:cs typeface="+mj-lt"/>
              </a:rPr>
              <a:t>Blockchain-based business process management (BPM) for finance: the case of loan-application</a:t>
            </a:r>
            <a:endParaRPr lang="en-US"/>
          </a:p>
        </p:txBody>
      </p:sp>
      <p:sp>
        <p:nvSpPr>
          <p:cNvPr id="5" name="Date Placeholder 4">
            <a:extLst>
              <a:ext uri="{FF2B5EF4-FFF2-40B4-BE49-F238E27FC236}">
                <a16:creationId xmlns:a16="http://schemas.microsoft.com/office/drawing/2014/main" id="{23AE9CE6-3EF5-EE03-A526-621A05CCC435}"/>
              </a:ext>
            </a:extLst>
          </p:cNvPr>
          <p:cNvSpPr>
            <a:spLocks noGrp="1"/>
          </p:cNvSpPr>
          <p:nvPr>
            <p:ph type="dt" sz="half" idx="11"/>
          </p:nvPr>
        </p:nvSpPr>
        <p:spPr/>
        <p:txBody>
          <a:bodyPr/>
          <a:lstStyle/>
          <a:p>
            <a:fld id="{931F324A-0119-45EF-A02A-BE8912EC082A}" type="datetime1">
              <a:rPr lang="hu-HU" smtClean="0"/>
              <a:t>2022.05.24.</a:t>
            </a:fld>
            <a:endParaRPr lang="en-US"/>
          </a:p>
        </p:txBody>
      </p:sp>
      <p:sp>
        <p:nvSpPr>
          <p:cNvPr id="6" name="Slide Number Placeholder 5">
            <a:extLst>
              <a:ext uri="{FF2B5EF4-FFF2-40B4-BE49-F238E27FC236}">
                <a16:creationId xmlns:a16="http://schemas.microsoft.com/office/drawing/2014/main" id="{DC58AEAF-7FE5-36D9-4053-0E41473B601D}"/>
              </a:ext>
            </a:extLst>
          </p:cNvPr>
          <p:cNvSpPr>
            <a:spLocks noGrp="1"/>
          </p:cNvSpPr>
          <p:nvPr>
            <p:ph type="sldNum" sz="quarter" idx="13"/>
          </p:nvPr>
        </p:nvSpPr>
        <p:spPr/>
        <p:txBody>
          <a:bodyPr/>
          <a:lstStyle/>
          <a:p>
            <a:fld id="{704F0811-A64E-4F03-A889-926C040EAF26}" type="slidenum">
              <a:rPr lang="en-US" smtClean="0"/>
              <a:t>8</a:t>
            </a:fld>
            <a:endParaRPr lang="en-US"/>
          </a:p>
        </p:txBody>
      </p:sp>
    </p:spTree>
    <p:extLst>
      <p:ext uri="{BB962C8B-B14F-4D97-AF65-F5344CB8AC3E}">
        <p14:creationId xmlns:p14="http://schemas.microsoft.com/office/powerpoint/2010/main" val="584340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01A5-1008-48B0-A93D-F78D98FAD72E}"/>
              </a:ext>
            </a:extLst>
          </p:cNvPr>
          <p:cNvSpPr>
            <a:spLocks noGrp="1"/>
          </p:cNvSpPr>
          <p:nvPr>
            <p:ph type="title"/>
          </p:nvPr>
        </p:nvSpPr>
        <p:spPr>
          <a:xfrm>
            <a:off x="-102383" y="-370387"/>
            <a:ext cx="7399176" cy="1124712"/>
          </a:xfrm>
        </p:spPr>
        <p:txBody>
          <a:bodyPr anchor="b">
            <a:noAutofit/>
          </a:bodyPr>
          <a:lstStyle/>
          <a:p>
            <a:r>
              <a:rPr lang="en-GB" sz="4000" b="1" dirty="0">
                <a:solidFill>
                  <a:schemeClr val="accent2"/>
                </a:solidFill>
              </a:rPr>
              <a:t>Insurance claim- Activity diagram</a:t>
            </a:r>
          </a:p>
        </p:txBody>
      </p:sp>
      <p:pic>
        <p:nvPicPr>
          <p:cNvPr id="3" name="Picture 3" descr="Diagram, schematic&#10;&#10;Description automatically generated">
            <a:extLst>
              <a:ext uri="{FF2B5EF4-FFF2-40B4-BE49-F238E27FC236}">
                <a16:creationId xmlns:a16="http://schemas.microsoft.com/office/drawing/2014/main" id="{B66EC932-6603-47E0-BA5F-4503A8FE97AE}"/>
              </a:ext>
            </a:extLst>
          </p:cNvPr>
          <p:cNvPicPr>
            <a:picLocks noChangeAspect="1"/>
          </p:cNvPicPr>
          <p:nvPr/>
        </p:nvPicPr>
        <p:blipFill>
          <a:blip r:embed="rId2"/>
          <a:stretch>
            <a:fillRect/>
          </a:stretch>
        </p:blipFill>
        <p:spPr>
          <a:xfrm>
            <a:off x="3143" y="965375"/>
            <a:ext cx="8957033" cy="5846364"/>
          </a:xfrm>
          <a:prstGeom prst="rect">
            <a:avLst/>
          </a:prstGeom>
        </p:spPr>
      </p:pic>
    </p:spTree>
    <p:extLst>
      <p:ext uri="{BB962C8B-B14F-4D97-AF65-F5344CB8AC3E}">
        <p14:creationId xmlns:p14="http://schemas.microsoft.com/office/powerpoint/2010/main" val="2293203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9ElX8OXAlZqNxZevBZJFZK"/>
</p:tagLst>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sample.pptx" id="{FF1F7FE3-3C3D-4F13-B8E5-AAB3A6B95120}" vid="{FB8C8A2C-1752-46E7-BB69-6FFCE2D7CCE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DD5D124C0B617F4999D104D22D6BC95A" ma:contentTypeVersion="11" ma:contentTypeDescription="Új dokumentum létrehozása." ma:contentTypeScope="" ma:versionID="9b6f371ee389148b5eb2e35ab0b83a0c">
  <xsd:schema xmlns:xsd="http://www.w3.org/2001/XMLSchema" xmlns:xs="http://www.w3.org/2001/XMLSchema" xmlns:p="http://schemas.microsoft.com/office/2006/metadata/properties" xmlns:ns2="933e64fd-1b07-49fa-b034-5fa910d8ce24" xmlns:ns3="bf7f2544-6e3d-4023-813e-368a9e57d53e" targetNamespace="http://schemas.microsoft.com/office/2006/metadata/properties" ma:root="true" ma:fieldsID="15488e9e64d2411c4b67befd51c6b8a3" ns2:_="" ns3:_="">
    <xsd:import namespace="933e64fd-1b07-49fa-b034-5fa910d8ce24"/>
    <xsd:import namespace="bf7f2544-6e3d-4023-813e-368a9e57d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3e64fd-1b07-49fa-b034-5fa910d8c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7f2544-6e3d-4023-813e-368a9e57d53e"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f7f2544-6e3d-4023-813e-368a9e57d53e">
      <UserInfo>
        <DisplayName>A(z) Ph.D. Research Group tagjai</DisplayName>
        <AccountId>8</AccountId>
        <AccountType/>
      </UserInfo>
    </SharedWithUsers>
  </documentManagement>
</p:properties>
</file>

<file path=customXml/itemProps1.xml><?xml version="1.0" encoding="utf-8"?>
<ds:datastoreItem xmlns:ds="http://schemas.openxmlformats.org/officeDocument/2006/customXml" ds:itemID="{CCCB3722-7F8E-4B10-9CE4-06BA35B445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3e64fd-1b07-49fa-b034-5fa910d8ce24"/>
    <ds:schemaRef ds:uri="bf7f2544-6e3d-4023-813e-368a9e57d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2941A-2BE3-49EB-BC19-99430DC2C8FC}">
  <ds:schemaRefs>
    <ds:schemaRef ds:uri="http://schemas.microsoft.com/sharepoint/v3/contenttype/forms"/>
  </ds:schemaRefs>
</ds:datastoreItem>
</file>

<file path=customXml/itemProps3.xml><?xml version="1.0" encoding="utf-8"?>
<ds:datastoreItem xmlns:ds="http://schemas.openxmlformats.org/officeDocument/2006/customXml" ds:itemID="{D25A34B5-874E-4781-92BE-1944CB02F471}">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bf7f2544-6e3d-4023-813e-368a9e57d53e"/>
    <ds:schemaRef ds:uri="933e64fd-1b07-49fa-b034-5fa910d8ce24"/>
  </ds:schemaRefs>
</ds:datastoreItem>
</file>

<file path=docProps/app.xml><?xml version="1.0" encoding="utf-8"?>
<Properties xmlns="http://schemas.openxmlformats.org/officeDocument/2006/extended-properties" xmlns:vt="http://schemas.openxmlformats.org/officeDocument/2006/docPropsVTypes">
  <Template>presentation_sample</Template>
  <TotalTime>697</TotalTime>
  <Words>1660</Words>
  <Application>Microsoft Office PowerPoint</Application>
  <PresentationFormat>Widescreen</PresentationFormat>
  <Paragraphs>150</Paragraphs>
  <Slides>33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宋体</vt:lpstr>
      <vt:lpstr>Arial</vt:lpstr>
      <vt:lpstr>Calibri</vt:lpstr>
      <vt:lpstr>Calibri Light</vt:lpstr>
      <vt:lpstr>Comic Sans MS</vt:lpstr>
      <vt:lpstr>Garamond</vt:lpstr>
      <vt:lpstr>Times New Roman</vt:lpstr>
      <vt:lpstr>1_Office-téma</vt:lpstr>
      <vt:lpstr>Acrobat Document</vt:lpstr>
      <vt:lpstr>Digital Services</vt:lpstr>
      <vt:lpstr>Application opportunities</vt:lpstr>
      <vt:lpstr>Data Science for Finance: Best-Suited Methods and Enterprise Architectures</vt:lpstr>
      <vt:lpstr>PowerPoint Presentation</vt:lpstr>
      <vt:lpstr>Model to Program and Block-chain approaches for Business Processes and Workflows</vt:lpstr>
      <vt:lpstr>Summary</vt:lpstr>
      <vt:lpstr>UML profile for blockchain</vt:lpstr>
      <vt:lpstr>Blockchain-based business process management (BPM) for finance: the case of loan-application</vt:lpstr>
      <vt:lpstr>Insurance claim- Activity diagram</vt:lpstr>
      <vt:lpstr>The algorithm of improvement</vt:lpstr>
      <vt:lpstr>Conclusion and future work</vt:lpstr>
      <vt:lpstr>Conclusion and future work</vt:lpstr>
      <vt:lpstr>Knowledge-enriched schema matching and mapping</vt:lpstr>
      <vt:lpstr>Introduction</vt:lpstr>
      <vt:lpstr>Proposed Framework</vt:lpstr>
      <vt:lpstr> Proposed Framework</vt:lpstr>
      <vt:lpstr> Proposed Framework</vt:lpstr>
      <vt:lpstr>Preliminary Results</vt:lpstr>
      <vt:lpstr>Publikációk</vt:lpstr>
      <vt:lpstr>Hypergraph Application on  BP Performance</vt:lpstr>
      <vt:lpstr>Introduction </vt:lpstr>
      <vt:lpstr>Approaches of BP </vt:lpstr>
      <vt:lpstr>Publications</vt:lpstr>
      <vt:lpstr>Cognitive Information Systems and Intelligent Data Analysis Tools</vt:lpstr>
      <vt:lpstr>Human-Computer Interaction (HCI), Data Analytics and Cognitive Information Systems</vt:lpstr>
      <vt:lpstr>PowerPoint Presentation</vt:lpstr>
      <vt:lpstr>The use of hypergraphs in modelling information systems</vt:lpstr>
      <vt:lpstr>Facet of an Information System</vt:lpstr>
      <vt:lpstr>Documents,  workflow and activities</vt:lpstr>
      <vt:lpstr>Coding into directed hypergraph</vt:lpstr>
      <vt:lpstr>Backward and forward directed hypergraph</vt:lpstr>
      <vt:lpstr>Practical Application – Digital Virtual TWIN –to check compliance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Molnár Bálint</dc:creator>
  <cp:lastModifiedBy>Molnár Bálint</cp:lastModifiedBy>
  <cp:revision>551</cp:revision>
  <cp:lastPrinted>2016-03-01T15:05:05Z</cp:lastPrinted>
  <dcterms:created xsi:type="dcterms:W3CDTF">2020-03-10T14:57:57Z</dcterms:created>
  <dcterms:modified xsi:type="dcterms:W3CDTF">2022-05-24T08:26:29Z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0x010100DD5D124C0B617F4999D104D22D6BC95A</vt:lpwstr>
  </property>
</Properties>
</file>